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7" r:id="rId2"/>
    <p:sldId id="279" r:id="rId3"/>
    <p:sldId id="256" r:id="rId4"/>
    <p:sldId id="286" r:id="rId5"/>
    <p:sldId id="307" r:id="rId6"/>
    <p:sldId id="308" r:id="rId7"/>
    <p:sldId id="309" r:id="rId8"/>
    <p:sldId id="294" r:id="rId9"/>
    <p:sldId id="311" r:id="rId10"/>
    <p:sldId id="310" r:id="rId11"/>
    <p:sldId id="295" r:id="rId12"/>
    <p:sldId id="296" r:id="rId13"/>
    <p:sldId id="299" r:id="rId14"/>
    <p:sldId id="312" r:id="rId15"/>
    <p:sldId id="314" r:id="rId16"/>
    <p:sldId id="313" r:id="rId17"/>
    <p:sldId id="300" r:id="rId18"/>
    <p:sldId id="301" r:id="rId19"/>
    <p:sldId id="302" r:id="rId20"/>
    <p:sldId id="304" r:id="rId21"/>
    <p:sldId id="305" r:id="rId22"/>
    <p:sldId id="306" r:id="rId23"/>
    <p:sldId id="292" r:id="rId24"/>
    <p:sldId id="316" r:id="rId25"/>
    <p:sldId id="317" r:id="rId26"/>
    <p:sldId id="318" r:id="rId27"/>
    <p:sldId id="319" r:id="rId28"/>
    <p:sldId id="315" r:id="rId29"/>
    <p:sldId id="320" r:id="rId30"/>
    <p:sldId id="321" r:id="rId31"/>
    <p:sldId id="327" r:id="rId32"/>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285"/>
    <p:restoredTop sz="94652"/>
  </p:normalViewPr>
  <p:slideViewPr>
    <p:cSldViewPr>
      <p:cViewPr varScale="1">
        <p:scale>
          <a:sx n="95" d="100"/>
          <a:sy n="95" d="100"/>
        </p:scale>
        <p:origin x="224"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00DE6049-6BC1-9E4B-B3DC-E6D42E85F2B5}"/>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smtClean="0">
                <a:latin typeface="Arial" charset="0"/>
                <a:ea typeface="ＭＳ Ｐゴシック" charset="0"/>
                <a:cs typeface="ＭＳ Ｐゴシック" charset="0"/>
              </a:defRPr>
            </a:lvl1pPr>
          </a:lstStyle>
          <a:p>
            <a:pPr>
              <a:defRPr/>
            </a:pPr>
            <a:endParaRPr lang="en-US"/>
          </a:p>
        </p:txBody>
      </p:sp>
      <p:sp>
        <p:nvSpPr>
          <p:cNvPr id="5123" name="Rectangle 3">
            <a:extLst>
              <a:ext uri="{FF2B5EF4-FFF2-40B4-BE49-F238E27FC236}">
                <a16:creationId xmlns:a16="http://schemas.microsoft.com/office/drawing/2014/main" id="{D2CB0206-41F1-C245-BA99-FF17898E6C0F}"/>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smtClean="0">
                <a:latin typeface="Arial" charset="0"/>
                <a:ea typeface="ＭＳ Ｐゴシック" charset="0"/>
                <a:cs typeface="ＭＳ Ｐゴシック" charset="0"/>
              </a:defRPr>
            </a:lvl1pPr>
          </a:lstStyle>
          <a:p>
            <a:pPr>
              <a:defRPr/>
            </a:pPr>
            <a:endParaRPr lang="en-US"/>
          </a:p>
        </p:txBody>
      </p:sp>
      <p:sp>
        <p:nvSpPr>
          <p:cNvPr id="14340" name="Rectangle 4">
            <a:extLst>
              <a:ext uri="{FF2B5EF4-FFF2-40B4-BE49-F238E27FC236}">
                <a16:creationId xmlns:a16="http://schemas.microsoft.com/office/drawing/2014/main" id="{EF61C3FC-5CEA-6044-9243-72B4F0663DF4}"/>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a:extLst>
              <a:ext uri="{FF2B5EF4-FFF2-40B4-BE49-F238E27FC236}">
                <a16:creationId xmlns:a16="http://schemas.microsoft.com/office/drawing/2014/main" id="{28129EAA-1303-3F48-9438-13227733163B}"/>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a:extLst>
              <a:ext uri="{FF2B5EF4-FFF2-40B4-BE49-F238E27FC236}">
                <a16:creationId xmlns:a16="http://schemas.microsoft.com/office/drawing/2014/main" id="{280B8CEF-8DE4-5542-A0D5-C7B3EBFFA894}"/>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smtClean="0">
                <a:latin typeface="Arial" charset="0"/>
                <a:ea typeface="ＭＳ Ｐゴシック" charset="0"/>
                <a:cs typeface="ＭＳ Ｐゴシック" charset="0"/>
              </a:defRPr>
            </a:lvl1pPr>
          </a:lstStyle>
          <a:p>
            <a:pPr>
              <a:defRPr/>
            </a:pPr>
            <a:endParaRPr lang="en-US"/>
          </a:p>
        </p:txBody>
      </p:sp>
      <p:sp>
        <p:nvSpPr>
          <p:cNvPr id="5127" name="Rectangle 7">
            <a:extLst>
              <a:ext uri="{FF2B5EF4-FFF2-40B4-BE49-F238E27FC236}">
                <a16:creationId xmlns:a16="http://schemas.microsoft.com/office/drawing/2014/main" id="{4DD45A42-4976-3449-9D7E-27217A24395D}"/>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AF216C08-748F-7042-B2F2-E01A8D6903F0}"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2B13B3E9-AE65-5843-AB16-8AA3052F04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0B5FF1E9-530D-2145-87A6-E610A954F398}" type="slidenum">
              <a:rPr lang="en-US" altLang="en-US" sz="1200"/>
              <a:pPr/>
              <a:t>1</a:t>
            </a:fld>
            <a:endParaRPr lang="en-US" altLang="en-US" sz="1200"/>
          </a:p>
        </p:txBody>
      </p:sp>
      <p:sp>
        <p:nvSpPr>
          <p:cNvPr id="16386" name="Rectangle 2">
            <a:extLst>
              <a:ext uri="{FF2B5EF4-FFF2-40B4-BE49-F238E27FC236}">
                <a16:creationId xmlns:a16="http://schemas.microsoft.com/office/drawing/2014/main" id="{EE307B01-1CD2-AD47-BC1A-6B042EC75F5D}"/>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48FF47B4-A17D-C248-AFCD-35FDE68642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A430B458-B390-3344-91C0-03978EFB32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DC8530D-2590-4C4D-A059-95AAFA310025}" type="slidenum">
              <a:rPr lang="en-US" altLang="en-US" sz="1200"/>
              <a:pPr/>
              <a:t>10</a:t>
            </a:fld>
            <a:endParaRPr lang="en-US" altLang="en-US" sz="1200"/>
          </a:p>
        </p:txBody>
      </p:sp>
      <p:sp>
        <p:nvSpPr>
          <p:cNvPr id="34818" name="Rectangle 2">
            <a:extLst>
              <a:ext uri="{FF2B5EF4-FFF2-40B4-BE49-F238E27FC236}">
                <a16:creationId xmlns:a16="http://schemas.microsoft.com/office/drawing/2014/main" id="{AF5F24B3-D6EA-9F42-AB5B-939260B8ACC8}"/>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217AA603-04D4-EA4A-B786-E994F0AC83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AB717BE3-95A1-754F-9179-3EEE24D6B6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F592A16-2200-EB47-B86B-3CB2D8D62D29}" type="slidenum">
              <a:rPr lang="en-US" altLang="en-US" sz="1200"/>
              <a:pPr/>
              <a:t>11</a:t>
            </a:fld>
            <a:endParaRPr lang="en-US" altLang="en-US" sz="1200"/>
          </a:p>
        </p:txBody>
      </p:sp>
      <p:sp>
        <p:nvSpPr>
          <p:cNvPr id="36866" name="Rectangle 2">
            <a:extLst>
              <a:ext uri="{FF2B5EF4-FFF2-40B4-BE49-F238E27FC236}">
                <a16:creationId xmlns:a16="http://schemas.microsoft.com/office/drawing/2014/main" id="{0FE38B3A-EC97-2D4F-B611-BDE660C4373C}"/>
              </a:ext>
            </a:extLst>
          </p:cNvPr>
          <p:cNvSpPr>
            <a:spLocks noGrp="1" noRot="1" noChangeAspect="1" noChangeArrowheads="1" noTextEdit="1"/>
          </p:cNvSpPr>
          <p:nvPr>
            <p:ph type="sldImg"/>
          </p:nvPr>
        </p:nvSpPr>
        <p:spPr>
          <a:xfrm>
            <a:off x="1144588" y="685800"/>
            <a:ext cx="4572000" cy="3429000"/>
          </a:xfrm>
          <a:ln/>
        </p:spPr>
      </p:sp>
      <p:sp>
        <p:nvSpPr>
          <p:cNvPr id="36867" name="Rectangle 3">
            <a:extLst>
              <a:ext uri="{FF2B5EF4-FFF2-40B4-BE49-F238E27FC236}">
                <a16:creationId xmlns:a16="http://schemas.microsoft.com/office/drawing/2014/main" id="{18ECE4E6-75E1-A946-AC07-DD1C418AE4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6A670345-9A30-8F45-B03E-6BC9EE6DD46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D6E8F13-6B90-D447-A11C-54F036F60409}" type="slidenum">
              <a:rPr lang="en-US" altLang="en-US" sz="1200"/>
              <a:pPr/>
              <a:t>12</a:t>
            </a:fld>
            <a:endParaRPr lang="en-US" altLang="en-US" sz="1200"/>
          </a:p>
        </p:txBody>
      </p:sp>
      <p:sp>
        <p:nvSpPr>
          <p:cNvPr id="38914" name="Rectangle 2">
            <a:extLst>
              <a:ext uri="{FF2B5EF4-FFF2-40B4-BE49-F238E27FC236}">
                <a16:creationId xmlns:a16="http://schemas.microsoft.com/office/drawing/2014/main" id="{43316C46-BBB7-704D-A162-98773EB6E8CA}"/>
              </a:ext>
            </a:extLst>
          </p:cNvPr>
          <p:cNvSpPr>
            <a:spLocks noGrp="1" noRot="1" noChangeAspect="1" noChangeArrowheads="1" noTextEdit="1"/>
          </p:cNvSpPr>
          <p:nvPr>
            <p:ph type="sldImg"/>
          </p:nvPr>
        </p:nvSpPr>
        <p:spPr>
          <a:xfrm>
            <a:off x="1144588" y="685800"/>
            <a:ext cx="4572000" cy="3429000"/>
          </a:xfrm>
          <a:ln/>
        </p:spPr>
      </p:sp>
      <p:sp>
        <p:nvSpPr>
          <p:cNvPr id="38915" name="Rectangle 3">
            <a:extLst>
              <a:ext uri="{FF2B5EF4-FFF2-40B4-BE49-F238E27FC236}">
                <a16:creationId xmlns:a16="http://schemas.microsoft.com/office/drawing/2014/main" id="{6D868654-B321-C242-8F35-03BF908686A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7BF3EB0A-1163-A146-96B0-0F33C29BBE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3BE3D22-2D89-534E-9DDC-02572A20AE29}" type="slidenum">
              <a:rPr lang="en-US" altLang="en-US" sz="1200"/>
              <a:pPr/>
              <a:t>13</a:t>
            </a:fld>
            <a:endParaRPr lang="en-US" altLang="en-US" sz="1200"/>
          </a:p>
        </p:txBody>
      </p:sp>
      <p:sp>
        <p:nvSpPr>
          <p:cNvPr id="40962" name="Rectangle 2">
            <a:extLst>
              <a:ext uri="{FF2B5EF4-FFF2-40B4-BE49-F238E27FC236}">
                <a16:creationId xmlns:a16="http://schemas.microsoft.com/office/drawing/2014/main" id="{3F33CB6D-4DA2-6E47-AB4C-A9CDD9956F36}"/>
              </a:ext>
            </a:extLst>
          </p:cNvPr>
          <p:cNvSpPr>
            <a:spLocks noGrp="1" noRot="1" noChangeAspect="1" noChangeArrowheads="1" noTextEdit="1"/>
          </p:cNvSpPr>
          <p:nvPr>
            <p:ph type="sldImg"/>
          </p:nvPr>
        </p:nvSpPr>
        <p:spPr>
          <a:xfrm>
            <a:off x="1144588" y="685800"/>
            <a:ext cx="4572000" cy="3429000"/>
          </a:xfrm>
          <a:ln/>
        </p:spPr>
      </p:sp>
      <p:sp>
        <p:nvSpPr>
          <p:cNvPr id="40963" name="Rectangle 3">
            <a:extLst>
              <a:ext uri="{FF2B5EF4-FFF2-40B4-BE49-F238E27FC236}">
                <a16:creationId xmlns:a16="http://schemas.microsoft.com/office/drawing/2014/main" id="{08976A0B-98A6-3B44-9306-5FA12F23C1F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E9718D72-667E-FF48-B742-94657F9F87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04DEE94-520D-2444-A906-27421CFE92E6}" type="slidenum">
              <a:rPr lang="en-US" altLang="en-US" sz="1200"/>
              <a:pPr/>
              <a:t>14</a:t>
            </a:fld>
            <a:endParaRPr lang="en-US" altLang="en-US" sz="1200"/>
          </a:p>
        </p:txBody>
      </p:sp>
      <p:sp>
        <p:nvSpPr>
          <p:cNvPr id="43010" name="Rectangle 2">
            <a:extLst>
              <a:ext uri="{FF2B5EF4-FFF2-40B4-BE49-F238E27FC236}">
                <a16:creationId xmlns:a16="http://schemas.microsoft.com/office/drawing/2014/main" id="{58696965-F9BD-A545-96C7-AF028139B92C}"/>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id="{7E21FE03-0FDA-7B46-8BF4-074FAF308F2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8B0D4640-FC8F-FC4E-A8A4-20795B6EE3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38A35BC-62DF-7C4E-AFAB-E07A06997875}" type="slidenum">
              <a:rPr lang="en-US" altLang="en-US" sz="1200"/>
              <a:pPr/>
              <a:t>15</a:t>
            </a:fld>
            <a:endParaRPr lang="en-US" altLang="en-US" sz="1200"/>
          </a:p>
        </p:txBody>
      </p:sp>
      <p:sp>
        <p:nvSpPr>
          <p:cNvPr id="45058" name="Rectangle 2">
            <a:extLst>
              <a:ext uri="{FF2B5EF4-FFF2-40B4-BE49-F238E27FC236}">
                <a16:creationId xmlns:a16="http://schemas.microsoft.com/office/drawing/2014/main" id="{BBA9341A-1D94-8344-B24A-49475AA01620}"/>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A7E6C9ED-D2DF-AD41-BAAD-1CF0EDB220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id="{8659508C-B002-2F4B-AD3E-CD60B27F1C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D569B1DB-7C56-2940-8557-C039658E3E74}" type="slidenum">
              <a:rPr lang="en-US" altLang="en-US" sz="1200"/>
              <a:pPr/>
              <a:t>16</a:t>
            </a:fld>
            <a:endParaRPr lang="en-US" altLang="en-US" sz="1200"/>
          </a:p>
        </p:txBody>
      </p:sp>
      <p:sp>
        <p:nvSpPr>
          <p:cNvPr id="47106" name="Rectangle 2">
            <a:extLst>
              <a:ext uri="{FF2B5EF4-FFF2-40B4-BE49-F238E27FC236}">
                <a16:creationId xmlns:a16="http://schemas.microsoft.com/office/drawing/2014/main" id="{46E31B2D-C11D-B64C-87DA-503B892F9560}"/>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7F00AD88-F21C-214D-A624-66417397A6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a:extLst>
              <a:ext uri="{FF2B5EF4-FFF2-40B4-BE49-F238E27FC236}">
                <a16:creationId xmlns:a16="http://schemas.microsoft.com/office/drawing/2014/main" id="{261F6488-947F-8F49-A2AE-03774F8BF2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24BBAE4-1346-234F-98FB-669E65CDA0CC}" type="slidenum">
              <a:rPr lang="en-US" altLang="en-US" sz="1200"/>
              <a:pPr/>
              <a:t>17</a:t>
            </a:fld>
            <a:endParaRPr lang="en-US" altLang="en-US" sz="1200"/>
          </a:p>
        </p:txBody>
      </p:sp>
      <p:sp>
        <p:nvSpPr>
          <p:cNvPr id="49154" name="Rectangle 2">
            <a:extLst>
              <a:ext uri="{FF2B5EF4-FFF2-40B4-BE49-F238E27FC236}">
                <a16:creationId xmlns:a16="http://schemas.microsoft.com/office/drawing/2014/main" id="{027D555D-2754-4D49-95DE-D2CB31F98530}"/>
              </a:ext>
            </a:extLst>
          </p:cNvPr>
          <p:cNvSpPr>
            <a:spLocks noGrp="1" noRot="1" noChangeAspect="1" noChangeArrowheads="1" noTextEdit="1"/>
          </p:cNvSpPr>
          <p:nvPr>
            <p:ph type="sldImg"/>
          </p:nvPr>
        </p:nvSpPr>
        <p:spPr>
          <a:xfrm>
            <a:off x="1144588" y="685800"/>
            <a:ext cx="4572000" cy="3429000"/>
          </a:xfrm>
          <a:ln/>
        </p:spPr>
      </p:sp>
      <p:sp>
        <p:nvSpPr>
          <p:cNvPr id="49155" name="Rectangle 3">
            <a:extLst>
              <a:ext uri="{FF2B5EF4-FFF2-40B4-BE49-F238E27FC236}">
                <a16:creationId xmlns:a16="http://schemas.microsoft.com/office/drawing/2014/main" id="{3AA7B553-8C7E-D64D-8C2F-403D3AD1D6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a:extLst>
              <a:ext uri="{FF2B5EF4-FFF2-40B4-BE49-F238E27FC236}">
                <a16:creationId xmlns:a16="http://schemas.microsoft.com/office/drawing/2014/main" id="{C6BB4DCF-DEC2-3F44-9539-F153F08EA32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22E40F5-B8B4-934D-9E99-9010C57C2343}" type="slidenum">
              <a:rPr lang="en-US" altLang="en-US" sz="1200"/>
              <a:pPr/>
              <a:t>18</a:t>
            </a:fld>
            <a:endParaRPr lang="en-US" altLang="en-US" sz="1200"/>
          </a:p>
        </p:txBody>
      </p:sp>
      <p:sp>
        <p:nvSpPr>
          <p:cNvPr id="51202" name="Rectangle 2">
            <a:extLst>
              <a:ext uri="{FF2B5EF4-FFF2-40B4-BE49-F238E27FC236}">
                <a16:creationId xmlns:a16="http://schemas.microsoft.com/office/drawing/2014/main" id="{D05691B2-2D5E-CA4A-83D1-91187ED048E2}"/>
              </a:ext>
            </a:extLst>
          </p:cNvPr>
          <p:cNvSpPr>
            <a:spLocks noGrp="1" noRot="1" noChangeAspect="1" noChangeArrowheads="1" noTextEdit="1"/>
          </p:cNvSpPr>
          <p:nvPr>
            <p:ph type="sldImg"/>
          </p:nvPr>
        </p:nvSpPr>
        <p:spPr>
          <a:xfrm>
            <a:off x="1144588" y="685800"/>
            <a:ext cx="4572000" cy="3429000"/>
          </a:xfrm>
          <a:ln/>
        </p:spPr>
      </p:sp>
      <p:sp>
        <p:nvSpPr>
          <p:cNvPr id="51203" name="Rectangle 3">
            <a:extLst>
              <a:ext uri="{FF2B5EF4-FFF2-40B4-BE49-F238E27FC236}">
                <a16:creationId xmlns:a16="http://schemas.microsoft.com/office/drawing/2014/main" id="{FBBDFC4F-AFC2-0C4F-B66E-E00CC732A3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a:extLst>
              <a:ext uri="{FF2B5EF4-FFF2-40B4-BE49-F238E27FC236}">
                <a16:creationId xmlns:a16="http://schemas.microsoft.com/office/drawing/2014/main" id="{4A3CC137-E6BC-A144-9487-FEC760DC6A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0D09365A-433F-2F48-AB2B-35FE3320D37C}" type="slidenum">
              <a:rPr lang="en-US" altLang="en-US" sz="1200"/>
              <a:pPr/>
              <a:t>19</a:t>
            </a:fld>
            <a:endParaRPr lang="en-US" altLang="en-US" sz="1200"/>
          </a:p>
        </p:txBody>
      </p:sp>
      <p:sp>
        <p:nvSpPr>
          <p:cNvPr id="53250" name="Rectangle 2">
            <a:extLst>
              <a:ext uri="{FF2B5EF4-FFF2-40B4-BE49-F238E27FC236}">
                <a16:creationId xmlns:a16="http://schemas.microsoft.com/office/drawing/2014/main" id="{E92CB17A-7A24-0942-AB0D-648EE2E4654A}"/>
              </a:ext>
            </a:extLst>
          </p:cNvPr>
          <p:cNvSpPr>
            <a:spLocks noGrp="1" noRot="1" noChangeAspect="1" noChangeArrowheads="1" noTextEdit="1"/>
          </p:cNvSpPr>
          <p:nvPr>
            <p:ph type="sldImg"/>
          </p:nvPr>
        </p:nvSpPr>
        <p:spPr>
          <a:xfrm>
            <a:off x="1144588" y="685800"/>
            <a:ext cx="4572000" cy="3429000"/>
          </a:xfrm>
          <a:ln/>
        </p:spPr>
      </p:sp>
      <p:sp>
        <p:nvSpPr>
          <p:cNvPr id="53251" name="Rectangle 3">
            <a:extLst>
              <a:ext uri="{FF2B5EF4-FFF2-40B4-BE49-F238E27FC236}">
                <a16:creationId xmlns:a16="http://schemas.microsoft.com/office/drawing/2014/main" id="{9C9D6770-D4E3-9A4E-8A19-419901E6F6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DB6BDC31-B649-3F4F-8342-6FAB29F5DAF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F924BE4-B2DB-E44B-8894-CC2AC16F1802}" type="slidenum">
              <a:rPr lang="en-US" altLang="en-US" sz="1200"/>
              <a:pPr/>
              <a:t>2</a:t>
            </a:fld>
            <a:endParaRPr lang="en-US" altLang="en-US" sz="1200"/>
          </a:p>
        </p:txBody>
      </p:sp>
      <p:sp>
        <p:nvSpPr>
          <p:cNvPr id="18434" name="Rectangle 2">
            <a:extLst>
              <a:ext uri="{FF2B5EF4-FFF2-40B4-BE49-F238E27FC236}">
                <a16:creationId xmlns:a16="http://schemas.microsoft.com/office/drawing/2014/main" id="{A93D6D30-6E39-4441-945D-77673AFE3BF6}"/>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7AD2A38E-B772-3145-9C5A-AA35D81B8FF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a:extLst>
              <a:ext uri="{FF2B5EF4-FFF2-40B4-BE49-F238E27FC236}">
                <a16:creationId xmlns:a16="http://schemas.microsoft.com/office/drawing/2014/main" id="{05F8099E-30A1-E946-A930-1791347E01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3A9C2CF-03BC-6C49-8BDC-CD39A5942547}" type="slidenum">
              <a:rPr lang="en-US" altLang="en-US" sz="1200"/>
              <a:pPr/>
              <a:t>20</a:t>
            </a:fld>
            <a:endParaRPr lang="en-US" altLang="en-US" sz="1200"/>
          </a:p>
        </p:txBody>
      </p:sp>
      <p:sp>
        <p:nvSpPr>
          <p:cNvPr id="55298" name="Rectangle 2">
            <a:extLst>
              <a:ext uri="{FF2B5EF4-FFF2-40B4-BE49-F238E27FC236}">
                <a16:creationId xmlns:a16="http://schemas.microsoft.com/office/drawing/2014/main" id="{1373C7CA-767E-944E-9500-06BE67D342E9}"/>
              </a:ext>
            </a:extLst>
          </p:cNvPr>
          <p:cNvSpPr>
            <a:spLocks noGrp="1" noRot="1" noChangeAspect="1" noChangeArrowheads="1" noTextEdit="1"/>
          </p:cNvSpPr>
          <p:nvPr>
            <p:ph type="sldImg"/>
          </p:nvPr>
        </p:nvSpPr>
        <p:spPr>
          <a:xfrm>
            <a:off x="1144588" y="685800"/>
            <a:ext cx="4572000" cy="3429000"/>
          </a:xfrm>
          <a:ln/>
        </p:spPr>
      </p:sp>
      <p:sp>
        <p:nvSpPr>
          <p:cNvPr id="55299" name="Rectangle 3">
            <a:extLst>
              <a:ext uri="{FF2B5EF4-FFF2-40B4-BE49-F238E27FC236}">
                <a16:creationId xmlns:a16="http://schemas.microsoft.com/office/drawing/2014/main" id="{219AC041-944D-7844-B2E5-4CB1432EBB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a:extLst>
              <a:ext uri="{FF2B5EF4-FFF2-40B4-BE49-F238E27FC236}">
                <a16:creationId xmlns:a16="http://schemas.microsoft.com/office/drawing/2014/main" id="{AAAE175B-6F6C-3E43-A69D-F0246003E61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DFB1AF9-7213-504D-9A94-EF3DFEB4D57E}" type="slidenum">
              <a:rPr lang="en-US" altLang="en-US" sz="1200"/>
              <a:pPr/>
              <a:t>21</a:t>
            </a:fld>
            <a:endParaRPr lang="en-US" altLang="en-US" sz="1200"/>
          </a:p>
        </p:txBody>
      </p:sp>
      <p:sp>
        <p:nvSpPr>
          <p:cNvPr id="57346" name="Rectangle 2">
            <a:extLst>
              <a:ext uri="{FF2B5EF4-FFF2-40B4-BE49-F238E27FC236}">
                <a16:creationId xmlns:a16="http://schemas.microsoft.com/office/drawing/2014/main" id="{E5B6A7B8-8BCC-0744-A7A1-14B59854954A}"/>
              </a:ext>
            </a:extLst>
          </p:cNvPr>
          <p:cNvSpPr>
            <a:spLocks noGrp="1" noRot="1" noChangeAspect="1" noChangeArrowheads="1" noTextEdit="1"/>
          </p:cNvSpPr>
          <p:nvPr>
            <p:ph type="sldImg"/>
          </p:nvPr>
        </p:nvSpPr>
        <p:spPr>
          <a:xfrm>
            <a:off x="1144588" y="685800"/>
            <a:ext cx="4572000" cy="3429000"/>
          </a:xfrm>
          <a:ln/>
        </p:spPr>
      </p:sp>
      <p:sp>
        <p:nvSpPr>
          <p:cNvPr id="57347" name="Rectangle 3">
            <a:extLst>
              <a:ext uri="{FF2B5EF4-FFF2-40B4-BE49-F238E27FC236}">
                <a16:creationId xmlns:a16="http://schemas.microsoft.com/office/drawing/2014/main" id="{1BDD7F3E-08EC-CC43-A845-040F0669B9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http://www.youtube.com/watch?v=j9olIycYg0c</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a:extLst>
              <a:ext uri="{FF2B5EF4-FFF2-40B4-BE49-F238E27FC236}">
                <a16:creationId xmlns:a16="http://schemas.microsoft.com/office/drawing/2014/main" id="{94E80CBD-5E68-434E-9E7D-FA96034C5C2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3AABA9C-204A-F743-B394-B111B0AD1EB9}" type="slidenum">
              <a:rPr lang="en-US" altLang="en-US" sz="1200"/>
              <a:pPr/>
              <a:t>22</a:t>
            </a:fld>
            <a:endParaRPr lang="en-US" altLang="en-US" sz="1200"/>
          </a:p>
        </p:txBody>
      </p:sp>
      <p:sp>
        <p:nvSpPr>
          <p:cNvPr id="59394" name="Rectangle 2">
            <a:extLst>
              <a:ext uri="{FF2B5EF4-FFF2-40B4-BE49-F238E27FC236}">
                <a16:creationId xmlns:a16="http://schemas.microsoft.com/office/drawing/2014/main" id="{E508435D-7563-AC4D-A847-02D69F4E46D5}"/>
              </a:ext>
            </a:extLst>
          </p:cNvPr>
          <p:cNvSpPr>
            <a:spLocks noGrp="1" noRot="1" noChangeAspect="1" noChangeArrowheads="1" noTextEdit="1"/>
          </p:cNvSpPr>
          <p:nvPr>
            <p:ph type="sldImg"/>
          </p:nvPr>
        </p:nvSpPr>
        <p:spPr>
          <a:xfrm>
            <a:off x="1144588" y="685800"/>
            <a:ext cx="4572000" cy="3429000"/>
          </a:xfrm>
          <a:ln/>
        </p:spPr>
      </p:sp>
      <p:sp>
        <p:nvSpPr>
          <p:cNvPr id="59395" name="Rectangle 3">
            <a:extLst>
              <a:ext uri="{FF2B5EF4-FFF2-40B4-BE49-F238E27FC236}">
                <a16:creationId xmlns:a16="http://schemas.microsoft.com/office/drawing/2014/main" id="{E667F740-3B65-6A49-99A6-A068919938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a:extLst>
              <a:ext uri="{FF2B5EF4-FFF2-40B4-BE49-F238E27FC236}">
                <a16:creationId xmlns:a16="http://schemas.microsoft.com/office/drawing/2014/main" id="{853E6095-E549-314F-844A-2B1D45C4557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23F996A-55B8-7644-BE40-81D7827F6AB1}" type="slidenum">
              <a:rPr lang="en-US" altLang="en-US" sz="1200"/>
              <a:pPr/>
              <a:t>23</a:t>
            </a:fld>
            <a:endParaRPr lang="en-US" altLang="en-US" sz="1200"/>
          </a:p>
        </p:txBody>
      </p:sp>
      <p:sp>
        <p:nvSpPr>
          <p:cNvPr id="61442" name="Rectangle 2">
            <a:extLst>
              <a:ext uri="{FF2B5EF4-FFF2-40B4-BE49-F238E27FC236}">
                <a16:creationId xmlns:a16="http://schemas.microsoft.com/office/drawing/2014/main" id="{662B9DE0-3AA3-FC41-AFEB-1AC33E7FDDF3}"/>
              </a:ext>
            </a:extLst>
          </p:cNvPr>
          <p:cNvSpPr>
            <a:spLocks noGrp="1" noRot="1" noChangeAspect="1" noChangeArrowheads="1" noTextEdit="1"/>
          </p:cNvSpPr>
          <p:nvPr>
            <p:ph type="sldImg"/>
          </p:nvPr>
        </p:nvSpPr>
        <p:spPr>
          <a:ln/>
        </p:spPr>
      </p:sp>
      <p:sp>
        <p:nvSpPr>
          <p:cNvPr id="61443" name="Rectangle 3">
            <a:extLst>
              <a:ext uri="{FF2B5EF4-FFF2-40B4-BE49-F238E27FC236}">
                <a16:creationId xmlns:a16="http://schemas.microsoft.com/office/drawing/2014/main" id="{7160489B-1EA6-154A-8521-A0131430D9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a:extLst>
              <a:ext uri="{FF2B5EF4-FFF2-40B4-BE49-F238E27FC236}">
                <a16:creationId xmlns:a16="http://schemas.microsoft.com/office/drawing/2014/main" id="{28F1B33E-E76E-AE42-AC3C-77E04333D1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87764FA-C3B4-2B4D-9140-3F79E6547211}" type="slidenum">
              <a:rPr lang="en-US" altLang="en-US" sz="1200"/>
              <a:pPr/>
              <a:t>24</a:t>
            </a:fld>
            <a:endParaRPr lang="en-US" altLang="en-US" sz="1200"/>
          </a:p>
        </p:txBody>
      </p:sp>
      <p:sp>
        <p:nvSpPr>
          <p:cNvPr id="63490" name="Rectangle 2">
            <a:extLst>
              <a:ext uri="{FF2B5EF4-FFF2-40B4-BE49-F238E27FC236}">
                <a16:creationId xmlns:a16="http://schemas.microsoft.com/office/drawing/2014/main" id="{31AB5D82-30A9-A041-AB62-B3F990B3FDB0}"/>
              </a:ext>
            </a:extLst>
          </p:cNvPr>
          <p:cNvSpPr>
            <a:spLocks noGrp="1" noRot="1" noChangeAspect="1" noChangeArrowheads="1" noTextEdit="1"/>
          </p:cNvSpPr>
          <p:nvPr>
            <p:ph type="sldImg"/>
          </p:nvPr>
        </p:nvSpPr>
        <p:spPr>
          <a:ln/>
        </p:spPr>
      </p:sp>
      <p:sp>
        <p:nvSpPr>
          <p:cNvPr id="63491" name="Rectangle 3">
            <a:extLst>
              <a:ext uri="{FF2B5EF4-FFF2-40B4-BE49-F238E27FC236}">
                <a16:creationId xmlns:a16="http://schemas.microsoft.com/office/drawing/2014/main" id="{48B6FCAC-2F08-9747-9FF4-A0C4B854919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a:extLst>
              <a:ext uri="{FF2B5EF4-FFF2-40B4-BE49-F238E27FC236}">
                <a16:creationId xmlns:a16="http://schemas.microsoft.com/office/drawing/2014/main" id="{41E9C292-52B1-C446-8B85-C7A6F32FBD5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FDDAF09-FA5D-5146-97EE-D572F15822CC}" type="slidenum">
              <a:rPr lang="en-US" altLang="en-US" sz="1200"/>
              <a:pPr/>
              <a:t>25</a:t>
            </a:fld>
            <a:endParaRPr lang="en-US" altLang="en-US" sz="1200"/>
          </a:p>
        </p:txBody>
      </p:sp>
      <p:sp>
        <p:nvSpPr>
          <p:cNvPr id="65538" name="Rectangle 2">
            <a:extLst>
              <a:ext uri="{FF2B5EF4-FFF2-40B4-BE49-F238E27FC236}">
                <a16:creationId xmlns:a16="http://schemas.microsoft.com/office/drawing/2014/main" id="{9C080EE0-6CAD-864C-A00D-D99B53BD3BB9}"/>
              </a:ext>
            </a:extLst>
          </p:cNvPr>
          <p:cNvSpPr>
            <a:spLocks noGrp="1" noRot="1" noChangeAspect="1" noChangeArrowheads="1" noTextEdit="1"/>
          </p:cNvSpPr>
          <p:nvPr>
            <p:ph type="sldImg"/>
          </p:nvPr>
        </p:nvSpPr>
        <p:spPr>
          <a:ln/>
        </p:spPr>
      </p:sp>
      <p:sp>
        <p:nvSpPr>
          <p:cNvPr id="65539" name="Rectangle 3">
            <a:extLst>
              <a:ext uri="{FF2B5EF4-FFF2-40B4-BE49-F238E27FC236}">
                <a16:creationId xmlns:a16="http://schemas.microsoft.com/office/drawing/2014/main" id="{0E802B54-5080-7C45-9F23-FE7BC534E7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a:extLst>
              <a:ext uri="{FF2B5EF4-FFF2-40B4-BE49-F238E27FC236}">
                <a16:creationId xmlns:a16="http://schemas.microsoft.com/office/drawing/2014/main" id="{0848DB88-29C2-744A-9C6A-CDCA6CF4AB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696E6F3-DD2C-2949-A773-04F1183541E7}" type="slidenum">
              <a:rPr lang="en-US" altLang="en-US" sz="1200"/>
              <a:pPr/>
              <a:t>26</a:t>
            </a:fld>
            <a:endParaRPr lang="en-US" altLang="en-US" sz="1200"/>
          </a:p>
        </p:txBody>
      </p:sp>
      <p:sp>
        <p:nvSpPr>
          <p:cNvPr id="67586" name="Rectangle 2">
            <a:extLst>
              <a:ext uri="{FF2B5EF4-FFF2-40B4-BE49-F238E27FC236}">
                <a16:creationId xmlns:a16="http://schemas.microsoft.com/office/drawing/2014/main" id="{2228A706-61EF-F94C-B605-01245EFF2FEA}"/>
              </a:ext>
            </a:extLst>
          </p:cNvPr>
          <p:cNvSpPr>
            <a:spLocks noGrp="1" noRot="1" noChangeAspect="1" noChangeArrowheads="1" noTextEdit="1"/>
          </p:cNvSpPr>
          <p:nvPr>
            <p:ph type="sldImg"/>
          </p:nvPr>
        </p:nvSpPr>
        <p:spPr>
          <a:ln/>
        </p:spPr>
      </p:sp>
      <p:sp>
        <p:nvSpPr>
          <p:cNvPr id="67587" name="Rectangle 3">
            <a:extLst>
              <a:ext uri="{FF2B5EF4-FFF2-40B4-BE49-F238E27FC236}">
                <a16:creationId xmlns:a16="http://schemas.microsoft.com/office/drawing/2014/main" id="{76513B65-E439-D340-9E38-F675D868E5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a:extLst>
              <a:ext uri="{FF2B5EF4-FFF2-40B4-BE49-F238E27FC236}">
                <a16:creationId xmlns:a16="http://schemas.microsoft.com/office/drawing/2014/main" id="{7F6EECDC-D190-E540-8965-EE882A9F94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763EE68-B824-EB40-8CF9-9B9F0952FE8D}" type="slidenum">
              <a:rPr lang="en-US" altLang="en-US" sz="1200"/>
              <a:pPr/>
              <a:t>27</a:t>
            </a:fld>
            <a:endParaRPr lang="en-US" altLang="en-US" sz="1200"/>
          </a:p>
        </p:txBody>
      </p:sp>
      <p:sp>
        <p:nvSpPr>
          <p:cNvPr id="69634" name="Rectangle 2">
            <a:extLst>
              <a:ext uri="{FF2B5EF4-FFF2-40B4-BE49-F238E27FC236}">
                <a16:creationId xmlns:a16="http://schemas.microsoft.com/office/drawing/2014/main" id="{5DD6800B-15FB-FF4B-A7BB-CEEFDCEF9979}"/>
              </a:ext>
            </a:extLst>
          </p:cNvPr>
          <p:cNvSpPr>
            <a:spLocks noGrp="1" noRot="1" noChangeAspect="1" noChangeArrowheads="1" noTextEdit="1"/>
          </p:cNvSpPr>
          <p:nvPr>
            <p:ph type="sldImg"/>
          </p:nvPr>
        </p:nvSpPr>
        <p:spPr>
          <a:ln/>
        </p:spPr>
      </p:sp>
      <p:sp>
        <p:nvSpPr>
          <p:cNvPr id="69635" name="Rectangle 3">
            <a:extLst>
              <a:ext uri="{FF2B5EF4-FFF2-40B4-BE49-F238E27FC236}">
                <a16:creationId xmlns:a16="http://schemas.microsoft.com/office/drawing/2014/main" id="{E30F6056-962E-7442-9E20-D80A1C84D9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a:extLst>
              <a:ext uri="{FF2B5EF4-FFF2-40B4-BE49-F238E27FC236}">
                <a16:creationId xmlns:a16="http://schemas.microsoft.com/office/drawing/2014/main" id="{48364B14-7F59-6241-9865-4B7771EF04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9905F69-FE68-ED44-8787-08B173DF5270}" type="slidenum">
              <a:rPr lang="en-US" altLang="en-US" sz="1200"/>
              <a:pPr/>
              <a:t>28</a:t>
            </a:fld>
            <a:endParaRPr lang="en-US" altLang="en-US" sz="1200"/>
          </a:p>
        </p:txBody>
      </p:sp>
      <p:sp>
        <p:nvSpPr>
          <p:cNvPr id="71682" name="Rectangle 2">
            <a:extLst>
              <a:ext uri="{FF2B5EF4-FFF2-40B4-BE49-F238E27FC236}">
                <a16:creationId xmlns:a16="http://schemas.microsoft.com/office/drawing/2014/main" id="{4958EEE8-4A6B-CA4D-8137-B47998B1A015}"/>
              </a:ext>
            </a:extLst>
          </p:cNvPr>
          <p:cNvSpPr>
            <a:spLocks noGrp="1" noRot="1" noChangeAspect="1" noChangeArrowheads="1" noTextEdit="1"/>
          </p:cNvSpPr>
          <p:nvPr>
            <p:ph type="sldImg"/>
          </p:nvPr>
        </p:nvSpPr>
        <p:spPr>
          <a:ln/>
        </p:spPr>
      </p:sp>
      <p:sp>
        <p:nvSpPr>
          <p:cNvPr id="71683" name="Rectangle 3">
            <a:extLst>
              <a:ext uri="{FF2B5EF4-FFF2-40B4-BE49-F238E27FC236}">
                <a16:creationId xmlns:a16="http://schemas.microsoft.com/office/drawing/2014/main" id="{ADFDBDB1-D268-A142-BFFD-311F130F614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a:extLst>
              <a:ext uri="{FF2B5EF4-FFF2-40B4-BE49-F238E27FC236}">
                <a16:creationId xmlns:a16="http://schemas.microsoft.com/office/drawing/2014/main" id="{0039D126-1F08-C048-8245-AA6DDD191B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086BA232-8D0E-EC45-8467-0D7D034EC3CE}" type="slidenum">
              <a:rPr lang="en-US" altLang="en-US" sz="1200"/>
              <a:pPr/>
              <a:t>29</a:t>
            </a:fld>
            <a:endParaRPr lang="en-US" altLang="en-US" sz="1200"/>
          </a:p>
        </p:txBody>
      </p:sp>
      <p:sp>
        <p:nvSpPr>
          <p:cNvPr id="73730" name="Rectangle 2">
            <a:extLst>
              <a:ext uri="{FF2B5EF4-FFF2-40B4-BE49-F238E27FC236}">
                <a16:creationId xmlns:a16="http://schemas.microsoft.com/office/drawing/2014/main" id="{1FD98383-08DE-6849-B7A0-0FE414FFE93D}"/>
              </a:ext>
            </a:extLst>
          </p:cNvPr>
          <p:cNvSpPr>
            <a:spLocks noGrp="1" noRot="1" noChangeAspect="1" noChangeArrowheads="1" noTextEdit="1"/>
          </p:cNvSpPr>
          <p:nvPr>
            <p:ph type="sldImg"/>
          </p:nvPr>
        </p:nvSpPr>
        <p:spPr>
          <a:ln/>
        </p:spPr>
      </p:sp>
      <p:sp>
        <p:nvSpPr>
          <p:cNvPr id="73731" name="Rectangle 3">
            <a:extLst>
              <a:ext uri="{FF2B5EF4-FFF2-40B4-BE49-F238E27FC236}">
                <a16:creationId xmlns:a16="http://schemas.microsoft.com/office/drawing/2014/main" id="{92132C66-4924-F946-B161-D45232C7F5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676D56A9-41C3-E248-AFF4-31BF2E674CF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79997D8-48A0-CC46-9654-42F5BB64A830}" type="slidenum">
              <a:rPr lang="en-US" altLang="en-US" sz="1200"/>
              <a:pPr/>
              <a:t>3</a:t>
            </a:fld>
            <a:endParaRPr lang="en-US" altLang="en-US" sz="1200"/>
          </a:p>
        </p:txBody>
      </p:sp>
      <p:sp>
        <p:nvSpPr>
          <p:cNvPr id="20482" name="Rectangle 2">
            <a:extLst>
              <a:ext uri="{FF2B5EF4-FFF2-40B4-BE49-F238E27FC236}">
                <a16:creationId xmlns:a16="http://schemas.microsoft.com/office/drawing/2014/main" id="{B650285A-B6A6-B949-8214-F0C95421BA88}"/>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id="{12EA8E9C-4398-5B49-9920-24067A2F773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a:extLst>
              <a:ext uri="{FF2B5EF4-FFF2-40B4-BE49-F238E27FC236}">
                <a16:creationId xmlns:a16="http://schemas.microsoft.com/office/drawing/2014/main" id="{C8298E5E-ADC7-9746-999B-12F4BF39031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457C841-5776-B241-876E-960C54E1F0CF}" type="slidenum">
              <a:rPr lang="en-US" altLang="en-US" sz="1200"/>
              <a:pPr/>
              <a:t>30</a:t>
            </a:fld>
            <a:endParaRPr lang="en-US" altLang="en-US" sz="1200"/>
          </a:p>
        </p:txBody>
      </p:sp>
      <p:sp>
        <p:nvSpPr>
          <p:cNvPr id="75778" name="Rectangle 2">
            <a:extLst>
              <a:ext uri="{FF2B5EF4-FFF2-40B4-BE49-F238E27FC236}">
                <a16:creationId xmlns:a16="http://schemas.microsoft.com/office/drawing/2014/main" id="{1B7DA362-1395-E544-87B8-737F73109ABC}"/>
              </a:ext>
            </a:extLst>
          </p:cNvPr>
          <p:cNvSpPr>
            <a:spLocks noGrp="1" noRot="1" noChangeAspect="1" noChangeArrowheads="1" noTextEdit="1"/>
          </p:cNvSpPr>
          <p:nvPr>
            <p:ph type="sldImg"/>
          </p:nvPr>
        </p:nvSpPr>
        <p:spPr>
          <a:ln/>
        </p:spPr>
      </p:sp>
      <p:sp>
        <p:nvSpPr>
          <p:cNvPr id="75779" name="Rectangle 3">
            <a:extLst>
              <a:ext uri="{FF2B5EF4-FFF2-40B4-BE49-F238E27FC236}">
                <a16:creationId xmlns:a16="http://schemas.microsoft.com/office/drawing/2014/main" id="{05AF5ECB-785A-3741-83AD-A3902F1C5F0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AE424DE5-7D62-F245-8FF2-B2431E2426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2576603-89BA-C945-8A18-6F478B18D73A}" type="slidenum">
              <a:rPr lang="en-US" altLang="en-US" sz="1200"/>
              <a:pPr/>
              <a:t>4</a:t>
            </a:fld>
            <a:endParaRPr lang="en-US" altLang="en-US" sz="1200"/>
          </a:p>
        </p:txBody>
      </p:sp>
      <p:sp>
        <p:nvSpPr>
          <p:cNvPr id="22530" name="Rectangle 2">
            <a:extLst>
              <a:ext uri="{FF2B5EF4-FFF2-40B4-BE49-F238E27FC236}">
                <a16:creationId xmlns:a16="http://schemas.microsoft.com/office/drawing/2014/main" id="{C336E56B-67F1-1946-8215-479A46D58002}"/>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A050237C-A3D2-9245-A900-01AA5FB24C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F824F736-54DC-A143-9A69-3E5798E7E9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0A991108-F345-F748-B716-50CD6B20FC1B}" type="slidenum">
              <a:rPr lang="en-US" altLang="en-US" sz="1200"/>
              <a:pPr/>
              <a:t>5</a:t>
            </a:fld>
            <a:endParaRPr lang="en-US" altLang="en-US" sz="1200"/>
          </a:p>
        </p:txBody>
      </p:sp>
      <p:sp>
        <p:nvSpPr>
          <p:cNvPr id="24578" name="Rectangle 2">
            <a:extLst>
              <a:ext uri="{FF2B5EF4-FFF2-40B4-BE49-F238E27FC236}">
                <a16:creationId xmlns:a16="http://schemas.microsoft.com/office/drawing/2014/main" id="{7FDB8C1E-1304-AB4E-8A5E-40F07052FCA1}"/>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3152568B-28F4-9445-A568-671CFB433E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7D0B5922-9AE7-7C4F-8027-7D66341ED5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D06666E-0FBD-6746-9E9A-5E5539D184CF}" type="slidenum">
              <a:rPr lang="en-US" altLang="en-US" sz="1200"/>
              <a:pPr/>
              <a:t>6</a:t>
            </a:fld>
            <a:endParaRPr lang="en-US" altLang="en-US" sz="1200"/>
          </a:p>
        </p:txBody>
      </p:sp>
      <p:sp>
        <p:nvSpPr>
          <p:cNvPr id="26626" name="Rectangle 2">
            <a:extLst>
              <a:ext uri="{FF2B5EF4-FFF2-40B4-BE49-F238E27FC236}">
                <a16:creationId xmlns:a16="http://schemas.microsoft.com/office/drawing/2014/main" id="{3CD03549-A108-B64C-A8EC-F84F8EF5CF4A}"/>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295AFB07-0E27-9843-9714-0490109747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78A2AC45-9507-944C-A6E5-9BF5F96AD00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07A46C3-55CF-8A4A-B273-7F4476A5E8C5}" type="slidenum">
              <a:rPr lang="en-US" altLang="en-US" sz="1200"/>
              <a:pPr/>
              <a:t>7</a:t>
            </a:fld>
            <a:endParaRPr lang="en-US" altLang="en-US" sz="1200"/>
          </a:p>
        </p:txBody>
      </p:sp>
      <p:sp>
        <p:nvSpPr>
          <p:cNvPr id="28674" name="Rectangle 2">
            <a:extLst>
              <a:ext uri="{FF2B5EF4-FFF2-40B4-BE49-F238E27FC236}">
                <a16:creationId xmlns:a16="http://schemas.microsoft.com/office/drawing/2014/main" id="{C6694D3A-6F8D-F447-AAE9-6F2B4D71C883}"/>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3EFCC954-AE44-7546-9D54-D02B7BB61F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a:extLst>
              <a:ext uri="{FF2B5EF4-FFF2-40B4-BE49-F238E27FC236}">
                <a16:creationId xmlns:a16="http://schemas.microsoft.com/office/drawing/2014/main" id="{328C2FCB-3759-6E40-93F3-963CD1FCCB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3EF35F0-955B-2347-A0F8-1721D8707577}" type="slidenum">
              <a:rPr lang="en-US" altLang="en-US" sz="1200"/>
              <a:pPr/>
              <a:t>8</a:t>
            </a:fld>
            <a:endParaRPr lang="en-US" altLang="en-US" sz="1200"/>
          </a:p>
        </p:txBody>
      </p:sp>
      <p:sp>
        <p:nvSpPr>
          <p:cNvPr id="30722" name="Rectangle 2">
            <a:extLst>
              <a:ext uri="{FF2B5EF4-FFF2-40B4-BE49-F238E27FC236}">
                <a16:creationId xmlns:a16="http://schemas.microsoft.com/office/drawing/2014/main" id="{9E1D9ADC-A2DB-7E46-8A78-D58F12C9E218}"/>
              </a:ext>
            </a:extLst>
          </p:cNvPr>
          <p:cNvSpPr>
            <a:spLocks noGrp="1" noRot="1" noChangeAspect="1" noChangeArrowheads="1" noTextEdit="1"/>
          </p:cNvSpPr>
          <p:nvPr>
            <p:ph type="sldImg"/>
          </p:nvPr>
        </p:nvSpPr>
        <p:spPr>
          <a:xfrm>
            <a:off x="1144588" y="685800"/>
            <a:ext cx="4572000" cy="3429000"/>
          </a:xfrm>
          <a:ln/>
        </p:spPr>
      </p:sp>
      <p:sp>
        <p:nvSpPr>
          <p:cNvPr id="30723" name="Rectangle 3">
            <a:extLst>
              <a:ext uri="{FF2B5EF4-FFF2-40B4-BE49-F238E27FC236}">
                <a16:creationId xmlns:a16="http://schemas.microsoft.com/office/drawing/2014/main" id="{16ACA0A4-52DB-A041-A2A0-62DCBA382B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AA1DA23A-C44D-7346-AD86-BC33C8E75C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C5F425A-9508-C648-9320-FAC6E676D70B}" type="slidenum">
              <a:rPr lang="en-US" altLang="en-US" sz="1200"/>
              <a:pPr/>
              <a:t>9</a:t>
            </a:fld>
            <a:endParaRPr lang="en-US" altLang="en-US" sz="1200"/>
          </a:p>
        </p:txBody>
      </p:sp>
      <p:sp>
        <p:nvSpPr>
          <p:cNvPr id="32770" name="Rectangle 2">
            <a:extLst>
              <a:ext uri="{FF2B5EF4-FFF2-40B4-BE49-F238E27FC236}">
                <a16:creationId xmlns:a16="http://schemas.microsoft.com/office/drawing/2014/main" id="{8C47FEFC-4F27-1F49-9DF9-7F6CAD4B4A96}"/>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858EA2CA-D5C0-1B40-A38B-CE8E1B0E4F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FB0E6F8D-20AE-A042-8DAE-3BE421A7718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2717B40-D295-DC4B-81E5-8BCE487C500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127CA40-6E34-274F-B34E-4291DD49C260}"/>
              </a:ext>
            </a:extLst>
          </p:cNvPr>
          <p:cNvSpPr>
            <a:spLocks noGrp="1" noChangeArrowheads="1"/>
          </p:cNvSpPr>
          <p:nvPr>
            <p:ph type="sldNum" sz="quarter" idx="12"/>
          </p:nvPr>
        </p:nvSpPr>
        <p:spPr>
          <a:ln/>
        </p:spPr>
        <p:txBody>
          <a:bodyPr/>
          <a:lstStyle>
            <a:lvl1pPr>
              <a:defRPr/>
            </a:lvl1pPr>
          </a:lstStyle>
          <a:p>
            <a:fld id="{5175BE80-E15B-8946-A894-D64C306937F0}" type="slidenum">
              <a:rPr lang="en-US" altLang="en-US"/>
              <a:pPr/>
              <a:t>‹#›</a:t>
            </a:fld>
            <a:endParaRPr lang="en-US" altLang="en-US"/>
          </a:p>
        </p:txBody>
      </p:sp>
    </p:spTree>
    <p:extLst>
      <p:ext uri="{BB962C8B-B14F-4D97-AF65-F5344CB8AC3E}">
        <p14:creationId xmlns:p14="http://schemas.microsoft.com/office/powerpoint/2010/main" val="52003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63555C1-6888-5142-B9D4-EF6CB1B64C3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FAF7C0F7-8F58-9B42-8678-C577EE9E18B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B6599E3D-1086-B244-996C-B6E53BD2C712}"/>
              </a:ext>
            </a:extLst>
          </p:cNvPr>
          <p:cNvSpPr>
            <a:spLocks noGrp="1" noChangeArrowheads="1"/>
          </p:cNvSpPr>
          <p:nvPr>
            <p:ph type="sldNum" sz="quarter" idx="12"/>
          </p:nvPr>
        </p:nvSpPr>
        <p:spPr>
          <a:ln/>
        </p:spPr>
        <p:txBody>
          <a:bodyPr/>
          <a:lstStyle>
            <a:lvl1pPr>
              <a:defRPr/>
            </a:lvl1pPr>
          </a:lstStyle>
          <a:p>
            <a:fld id="{B2B6BE7D-1FB5-DE47-887F-726375A5C2FB}" type="slidenum">
              <a:rPr lang="en-US" altLang="en-US"/>
              <a:pPr/>
              <a:t>‹#›</a:t>
            </a:fld>
            <a:endParaRPr lang="en-US" altLang="en-US"/>
          </a:p>
        </p:txBody>
      </p:sp>
    </p:spTree>
    <p:extLst>
      <p:ext uri="{BB962C8B-B14F-4D97-AF65-F5344CB8AC3E}">
        <p14:creationId xmlns:p14="http://schemas.microsoft.com/office/powerpoint/2010/main" val="6990859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149963-9EE0-A34A-972A-EE17BB70488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7F5D0836-88C0-7846-9EA0-AD2795A94EA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1C7822B-C3D7-9844-B086-0ADD0FBF2D72}"/>
              </a:ext>
            </a:extLst>
          </p:cNvPr>
          <p:cNvSpPr>
            <a:spLocks noGrp="1" noChangeArrowheads="1"/>
          </p:cNvSpPr>
          <p:nvPr>
            <p:ph type="sldNum" sz="quarter" idx="12"/>
          </p:nvPr>
        </p:nvSpPr>
        <p:spPr>
          <a:ln/>
        </p:spPr>
        <p:txBody>
          <a:bodyPr/>
          <a:lstStyle>
            <a:lvl1pPr>
              <a:defRPr/>
            </a:lvl1pPr>
          </a:lstStyle>
          <a:p>
            <a:fld id="{30E0FE30-B6E6-CE40-8F8B-0916C7A2D2E1}" type="slidenum">
              <a:rPr lang="en-US" altLang="en-US"/>
              <a:pPr/>
              <a:t>‹#›</a:t>
            </a:fld>
            <a:endParaRPr lang="en-US" altLang="en-US"/>
          </a:p>
        </p:txBody>
      </p:sp>
    </p:spTree>
    <p:extLst>
      <p:ext uri="{BB962C8B-B14F-4D97-AF65-F5344CB8AC3E}">
        <p14:creationId xmlns:p14="http://schemas.microsoft.com/office/powerpoint/2010/main" val="20010097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D00AF88A-18DD-DF4D-ADF0-918B5BE2338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1D0DFF8-5750-894E-BB47-0ABD5701C19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7260F435-3F4D-F04B-9B1D-D31034F14E71}"/>
              </a:ext>
            </a:extLst>
          </p:cNvPr>
          <p:cNvSpPr>
            <a:spLocks noGrp="1" noChangeArrowheads="1"/>
          </p:cNvSpPr>
          <p:nvPr>
            <p:ph type="sldNum" sz="quarter" idx="12"/>
          </p:nvPr>
        </p:nvSpPr>
        <p:spPr>
          <a:ln/>
        </p:spPr>
        <p:txBody>
          <a:bodyPr/>
          <a:lstStyle>
            <a:lvl1pPr>
              <a:defRPr/>
            </a:lvl1pPr>
          </a:lstStyle>
          <a:p>
            <a:fld id="{3EC4AFB7-6916-A246-A0C7-715BB9EBD4E8}" type="slidenum">
              <a:rPr lang="en-US" altLang="en-US"/>
              <a:pPr/>
              <a:t>‹#›</a:t>
            </a:fld>
            <a:endParaRPr lang="en-US" altLang="en-US"/>
          </a:p>
        </p:txBody>
      </p:sp>
    </p:spTree>
    <p:extLst>
      <p:ext uri="{BB962C8B-B14F-4D97-AF65-F5344CB8AC3E}">
        <p14:creationId xmlns:p14="http://schemas.microsoft.com/office/powerpoint/2010/main" val="4049574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0C5323-0769-264D-8A3C-34EAE7AC343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43D02A-B6A1-1649-AA79-4EDD5A58C37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30FADB3-EA3C-464D-BE54-17F95273254C}"/>
              </a:ext>
            </a:extLst>
          </p:cNvPr>
          <p:cNvSpPr>
            <a:spLocks noGrp="1" noChangeArrowheads="1"/>
          </p:cNvSpPr>
          <p:nvPr>
            <p:ph type="sldNum" sz="quarter" idx="12"/>
          </p:nvPr>
        </p:nvSpPr>
        <p:spPr>
          <a:ln/>
        </p:spPr>
        <p:txBody>
          <a:bodyPr/>
          <a:lstStyle>
            <a:lvl1pPr>
              <a:defRPr/>
            </a:lvl1pPr>
          </a:lstStyle>
          <a:p>
            <a:fld id="{E11A6014-3550-274D-B734-82E59752DB35}" type="slidenum">
              <a:rPr lang="en-US" altLang="en-US"/>
              <a:pPr/>
              <a:t>‹#›</a:t>
            </a:fld>
            <a:endParaRPr lang="en-US" altLang="en-US"/>
          </a:p>
        </p:txBody>
      </p:sp>
    </p:spTree>
    <p:extLst>
      <p:ext uri="{BB962C8B-B14F-4D97-AF65-F5344CB8AC3E}">
        <p14:creationId xmlns:p14="http://schemas.microsoft.com/office/powerpoint/2010/main" val="2540267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2BBCBD1-104F-0149-9018-C9AC6D6AEF6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306EEFF-89BE-4C44-9E29-57C4EBF0E80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35FA07B-D997-7648-8EDA-AEA1E710A7C1}"/>
              </a:ext>
            </a:extLst>
          </p:cNvPr>
          <p:cNvSpPr>
            <a:spLocks noGrp="1" noChangeArrowheads="1"/>
          </p:cNvSpPr>
          <p:nvPr>
            <p:ph type="sldNum" sz="quarter" idx="12"/>
          </p:nvPr>
        </p:nvSpPr>
        <p:spPr>
          <a:ln/>
        </p:spPr>
        <p:txBody>
          <a:bodyPr/>
          <a:lstStyle>
            <a:lvl1pPr>
              <a:defRPr/>
            </a:lvl1pPr>
          </a:lstStyle>
          <a:p>
            <a:fld id="{182C52F5-B5F8-8246-A4F1-06C0EE425E15}" type="slidenum">
              <a:rPr lang="en-US" altLang="en-US"/>
              <a:pPr/>
              <a:t>‹#›</a:t>
            </a:fld>
            <a:endParaRPr lang="en-US" altLang="en-US"/>
          </a:p>
        </p:txBody>
      </p:sp>
    </p:spTree>
    <p:extLst>
      <p:ext uri="{BB962C8B-B14F-4D97-AF65-F5344CB8AC3E}">
        <p14:creationId xmlns:p14="http://schemas.microsoft.com/office/powerpoint/2010/main" val="1358245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E3846F6-2A8B-7F4F-B7CF-55EA9C61CDA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1A81E06-69AE-2149-9477-6AEF02DBA49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EFA6AFE-2EA2-FF4E-990D-10C8AA2BCEFE}"/>
              </a:ext>
            </a:extLst>
          </p:cNvPr>
          <p:cNvSpPr>
            <a:spLocks noGrp="1" noChangeArrowheads="1"/>
          </p:cNvSpPr>
          <p:nvPr>
            <p:ph type="sldNum" sz="quarter" idx="12"/>
          </p:nvPr>
        </p:nvSpPr>
        <p:spPr>
          <a:ln/>
        </p:spPr>
        <p:txBody>
          <a:bodyPr/>
          <a:lstStyle>
            <a:lvl1pPr>
              <a:defRPr/>
            </a:lvl1pPr>
          </a:lstStyle>
          <a:p>
            <a:fld id="{54C3972A-2560-B44F-B52F-3422726C8396}" type="slidenum">
              <a:rPr lang="en-US" altLang="en-US"/>
              <a:pPr/>
              <a:t>‹#›</a:t>
            </a:fld>
            <a:endParaRPr lang="en-US" altLang="en-US"/>
          </a:p>
        </p:txBody>
      </p:sp>
    </p:spTree>
    <p:extLst>
      <p:ext uri="{BB962C8B-B14F-4D97-AF65-F5344CB8AC3E}">
        <p14:creationId xmlns:p14="http://schemas.microsoft.com/office/powerpoint/2010/main" val="3004951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E0A01B00-46DF-8148-AFD4-EF8D60C24954}"/>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0F28A3AF-3E83-5641-91CB-70EB6C08235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132466EB-AE71-524A-8B60-1507863B29B9}"/>
              </a:ext>
            </a:extLst>
          </p:cNvPr>
          <p:cNvSpPr>
            <a:spLocks noGrp="1" noChangeArrowheads="1"/>
          </p:cNvSpPr>
          <p:nvPr>
            <p:ph type="sldNum" sz="quarter" idx="12"/>
          </p:nvPr>
        </p:nvSpPr>
        <p:spPr>
          <a:ln/>
        </p:spPr>
        <p:txBody>
          <a:bodyPr/>
          <a:lstStyle>
            <a:lvl1pPr>
              <a:defRPr/>
            </a:lvl1pPr>
          </a:lstStyle>
          <a:p>
            <a:fld id="{08384DD7-E7D4-C74A-AF17-330368480165}" type="slidenum">
              <a:rPr lang="en-US" altLang="en-US"/>
              <a:pPr/>
              <a:t>‹#›</a:t>
            </a:fld>
            <a:endParaRPr lang="en-US" altLang="en-US"/>
          </a:p>
        </p:txBody>
      </p:sp>
    </p:spTree>
    <p:extLst>
      <p:ext uri="{BB962C8B-B14F-4D97-AF65-F5344CB8AC3E}">
        <p14:creationId xmlns:p14="http://schemas.microsoft.com/office/powerpoint/2010/main" val="2144480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4A5750C7-336A-F346-A5D1-D9A47ACA195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B0E50E7D-B603-0243-B224-DC35DC91D6D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BF760A1-2525-E14F-A71E-F15440E9035D}"/>
              </a:ext>
            </a:extLst>
          </p:cNvPr>
          <p:cNvSpPr>
            <a:spLocks noGrp="1" noChangeArrowheads="1"/>
          </p:cNvSpPr>
          <p:nvPr>
            <p:ph type="sldNum" sz="quarter" idx="12"/>
          </p:nvPr>
        </p:nvSpPr>
        <p:spPr>
          <a:ln/>
        </p:spPr>
        <p:txBody>
          <a:bodyPr/>
          <a:lstStyle>
            <a:lvl1pPr>
              <a:defRPr/>
            </a:lvl1pPr>
          </a:lstStyle>
          <a:p>
            <a:fld id="{0856BB7C-E0E2-B742-AD55-11B454197A62}" type="slidenum">
              <a:rPr lang="en-US" altLang="en-US"/>
              <a:pPr/>
              <a:t>‹#›</a:t>
            </a:fld>
            <a:endParaRPr lang="en-US" altLang="en-US"/>
          </a:p>
        </p:txBody>
      </p:sp>
    </p:spTree>
    <p:extLst>
      <p:ext uri="{BB962C8B-B14F-4D97-AF65-F5344CB8AC3E}">
        <p14:creationId xmlns:p14="http://schemas.microsoft.com/office/powerpoint/2010/main" val="2853121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98BC948-578C-484F-8AA0-959DCA0FAC4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1CA2ED2-381F-F449-830B-4058756F859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9A264CA-1E80-1641-AC12-D495FE1001D4}"/>
              </a:ext>
            </a:extLst>
          </p:cNvPr>
          <p:cNvSpPr>
            <a:spLocks noGrp="1" noChangeArrowheads="1"/>
          </p:cNvSpPr>
          <p:nvPr>
            <p:ph type="sldNum" sz="quarter" idx="12"/>
          </p:nvPr>
        </p:nvSpPr>
        <p:spPr>
          <a:ln/>
        </p:spPr>
        <p:txBody>
          <a:bodyPr/>
          <a:lstStyle>
            <a:lvl1pPr>
              <a:defRPr/>
            </a:lvl1pPr>
          </a:lstStyle>
          <a:p>
            <a:fld id="{BBB94F1E-3B00-B741-B794-CE93DBABA445}" type="slidenum">
              <a:rPr lang="en-US" altLang="en-US"/>
              <a:pPr/>
              <a:t>‹#›</a:t>
            </a:fld>
            <a:endParaRPr lang="en-US" altLang="en-US"/>
          </a:p>
        </p:txBody>
      </p:sp>
    </p:spTree>
    <p:extLst>
      <p:ext uri="{BB962C8B-B14F-4D97-AF65-F5344CB8AC3E}">
        <p14:creationId xmlns:p14="http://schemas.microsoft.com/office/powerpoint/2010/main" val="16197942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DB3FC50-DD7F-8442-A731-B6E0699CFCBB}"/>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BF78D03-3ED5-6D48-93C9-820CE177300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1D48A84-6AD7-384F-9128-ABCDA790C88B}"/>
              </a:ext>
            </a:extLst>
          </p:cNvPr>
          <p:cNvSpPr>
            <a:spLocks noGrp="1" noChangeArrowheads="1"/>
          </p:cNvSpPr>
          <p:nvPr>
            <p:ph type="sldNum" sz="quarter" idx="12"/>
          </p:nvPr>
        </p:nvSpPr>
        <p:spPr>
          <a:ln/>
        </p:spPr>
        <p:txBody>
          <a:bodyPr/>
          <a:lstStyle>
            <a:lvl1pPr>
              <a:defRPr/>
            </a:lvl1pPr>
          </a:lstStyle>
          <a:p>
            <a:fld id="{8652A9FC-AD3C-024C-AE5E-2BC0BA1D6C3F}" type="slidenum">
              <a:rPr lang="en-US" altLang="en-US"/>
              <a:pPr/>
              <a:t>‹#›</a:t>
            </a:fld>
            <a:endParaRPr lang="en-US" altLang="en-US"/>
          </a:p>
        </p:txBody>
      </p:sp>
    </p:spTree>
    <p:extLst>
      <p:ext uri="{BB962C8B-B14F-4D97-AF65-F5344CB8AC3E}">
        <p14:creationId xmlns:p14="http://schemas.microsoft.com/office/powerpoint/2010/main" val="450581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13BBF84-58C0-2D4F-81D5-6631DC889B0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E9E4508-A1F5-D643-A5CD-BF843828524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EDD664D-9CBD-C746-B7F9-2C6E7926BF9B}"/>
              </a:ext>
            </a:extLst>
          </p:cNvPr>
          <p:cNvSpPr>
            <a:spLocks noGrp="1" noChangeArrowheads="1"/>
          </p:cNvSpPr>
          <p:nvPr>
            <p:ph type="sldNum" sz="quarter" idx="12"/>
          </p:nvPr>
        </p:nvSpPr>
        <p:spPr>
          <a:ln/>
        </p:spPr>
        <p:txBody>
          <a:bodyPr/>
          <a:lstStyle>
            <a:lvl1pPr>
              <a:defRPr/>
            </a:lvl1pPr>
          </a:lstStyle>
          <a:p>
            <a:fld id="{223764C8-780E-BA4F-AE0C-5B8D1A56A3FC}" type="slidenum">
              <a:rPr lang="en-US" altLang="en-US"/>
              <a:pPr/>
              <a:t>‹#›</a:t>
            </a:fld>
            <a:endParaRPr lang="en-US" altLang="en-US"/>
          </a:p>
        </p:txBody>
      </p:sp>
    </p:spTree>
    <p:extLst>
      <p:ext uri="{BB962C8B-B14F-4D97-AF65-F5344CB8AC3E}">
        <p14:creationId xmlns:p14="http://schemas.microsoft.com/office/powerpoint/2010/main" val="2768883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161961A-A6B0-D94D-9D87-55F19EAE2177}"/>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95A298E9-73E1-EF4B-9869-9ABEF4CBA5BE}"/>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EC9442FE-AE3E-1842-B753-B0B8AA595204}"/>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smtClean="0">
                <a:latin typeface="Arial" charset="0"/>
                <a:ea typeface="ＭＳ Ｐゴシック" charset="0"/>
                <a:cs typeface="ＭＳ Ｐゴシック" charset="0"/>
              </a:defRPr>
            </a:lvl1pPr>
          </a:lstStyle>
          <a:p>
            <a:pPr>
              <a:defRPr/>
            </a:pPr>
            <a:endParaRPr lang="en-US"/>
          </a:p>
        </p:txBody>
      </p:sp>
      <p:sp>
        <p:nvSpPr>
          <p:cNvPr id="1029" name="Rectangle 5">
            <a:extLst>
              <a:ext uri="{FF2B5EF4-FFF2-40B4-BE49-F238E27FC236}">
                <a16:creationId xmlns:a16="http://schemas.microsoft.com/office/drawing/2014/main" id="{B7ED2436-6A24-9D4D-84F5-7DF309586655}"/>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smtClean="0">
                <a:latin typeface="Arial" charset="0"/>
                <a:ea typeface="ＭＳ Ｐゴシック" charset="0"/>
                <a:cs typeface="ＭＳ Ｐゴシック" charset="0"/>
              </a:defRPr>
            </a:lvl1pPr>
          </a:lstStyle>
          <a:p>
            <a:pPr>
              <a:defRPr/>
            </a:pPr>
            <a:endParaRPr lang="en-US"/>
          </a:p>
        </p:txBody>
      </p:sp>
      <p:sp>
        <p:nvSpPr>
          <p:cNvPr id="1030" name="Rectangle 6">
            <a:extLst>
              <a:ext uri="{FF2B5EF4-FFF2-40B4-BE49-F238E27FC236}">
                <a16:creationId xmlns:a16="http://schemas.microsoft.com/office/drawing/2014/main" id="{F078ED78-C4B4-9346-91FA-484D1918868B}"/>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fld id="{7A0A51AB-991F-304F-B2DF-9E4A8F53BC0E}"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44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www.dhushara.com/book/diversit/sea2.jpg"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oleObject" Target="../embeddings/oleObject6.bin"/><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5.emf"/></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6.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5.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4">
            <a:extLst>
              <a:ext uri="{FF2B5EF4-FFF2-40B4-BE49-F238E27FC236}">
                <a16:creationId xmlns:a16="http://schemas.microsoft.com/office/drawing/2014/main" id="{8BF7B6FB-1C37-8740-8F6D-94D4AFBC14E5}"/>
              </a:ext>
            </a:extLst>
          </p:cNvPr>
          <p:cNvSpPr>
            <a:spLocks noGrp="1" noChangeArrowheads="1"/>
          </p:cNvSpPr>
          <p:nvPr>
            <p:ph type="title"/>
          </p:nvPr>
        </p:nvSpPr>
        <p:spPr>
          <a:xfrm>
            <a:off x="457200" y="-152400"/>
            <a:ext cx="8229600" cy="1143000"/>
          </a:xfrm>
        </p:spPr>
        <p:txBody>
          <a:bodyPr/>
          <a:lstStyle/>
          <a:p>
            <a:pPr eaLnBrk="1" hangingPunct="1"/>
            <a:r>
              <a:rPr lang="en-US" altLang="en-US" sz="4000" b="1">
                <a:ea typeface="ＭＳ Ｐゴシック" panose="020B0600070205080204" pitchFamily="34" charset="-128"/>
              </a:rPr>
              <a:t>Structured Populations</a:t>
            </a:r>
          </a:p>
        </p:txBody>
      </p:sp>
      <p:pic>
        <p:nvPicPr>
          <p:cNvPr id="15362" name="Picture 10" descr="ginseng-a">
            <a:extLst>
              <a:ext uri="{FF2B5EF4-FFF2-40B4-BE49-F238E27FC236}">
                <a16:creationId xmlns:a16="http://schemas.microsoft.com/office/drawing/2014/main" id="{68C3F095-93A3-1043-9901-EB05137A20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914400"/>
            <a:ext cx="2020888"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 name="Picture 11" descr="greenturt">
            <a:extLst>
              <a:ext uri="{FF2B5EF4-FFF2-40B4-BE49-F238E27FC236}">
                <a16:creationId xmlns:a16="http://schemas.microsoft.com/office/drawing/2014/main" id="{3EB093CE-3EBB-7F47-A0CE-58CDDF13A1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3403600"/>
            <a:ext cx="4648200" cy="345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12">
            <a:extLst>
              <a:ext uri="{FF2B5EF4-FFF2-40B4-BE49-F238E27FC236}">
                <a16:creationId xmlns:a16="http://schemas.microsoft.com/office/drawing/2014/main" id="{441AF932-CCCF-2E4C-AADA-984252D5AA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18420"/>
          <a:stretch>
            <a:fillRect/>
          </a:stretch>
        </p:blipFill>
        <p:spPr bwMode="auto">
          <a:xfrm>
            <a:off x="3886200" y="915988"/>
            <a:ext cx="3733800" cy="243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Picture 3" descr="A_gracile1WALLAYS">
            <a:extLst>
              <a:ext uri="{FF2B5EF4-FFF2-40B4-BE49-F238E27FC236}">
                <a16:creationId xmlns:a16="http://schemas.microsoft.com/office/drawing/2014/main" id="{4B795CE5-E00E-3B40-9A70-5941364F53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13" y="3403600"/>
            <a:ext cx="4343400" cy="267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ext Box 4">
            <a:extLst>
              <a:ext uri="{FF2B5EF4-FFF2-40B4-BE49-F238E27FC236}">
                <a16:creationId xmlns:a16="http://schemas.microsoft.com/office/drawing/2014/main" id="{EF44E284-A14D-B348-8126-55ED6FE0B712}"/>
              </a:ext>
            </a:extLst>
          </p:cNvPr>
          <p:cNvSpPr txBox="1">
            <a:spLocks noChangeArrowheads="1"/>
          </p:cNvSpPr>
          <p:nvPr/>
        </p:nvSpPr>
        <p:spPr bwMode="auto">
          <a:xfrm>
            <a:off x="1143000" y="103188"/>
            <a:ext cx="73818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4000" b="1"/>
              <a:t>Applications of Matrix Models</a:t>
            </a:r>
          </a:p>
        </p:txBody>
      </p:sp>
      <p:sp>
        <p:nvSpPr>
          <p:cNvPr id="33794" name="Text Box 5">
            <a:extLst>
              <a:ext uri="{FF2B5EF4-FFF2-40B4-BE49-F238E27FC236}">
                <a16:creationId xmlns:a16="http://schemas.microsoft.com/office/drawing/2014/main" id="{2715F09A-0F7F-2746-9D66-43BC39441EE9}"/>
              </a:ext>
            </a:extLst>
          </p:cNvPr>
          <p:cNvSpPr txBox="1">
            <a:spLocks noChangeArrowheads="1"/>
          </p:cNvSpPr>
          <p:nvPr/>
        </p:nvSpPr>
        <p:spPr bwMode="auto">
          <a:xfrm>
            <a:off x="854075" y="3733800"/>
            <a:ext cx="4357688"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u="sng">
                <a:solidFill>
                  <a:schemeClr val="accent2"/>
                </a:solidFill>
              </a:rPr>
              <a:t>3.  Management of pests</a:t>
            </a:r>
          </a:p>
          <a:p>
            <a:pPr eaLnBrk="1" hangingPunct="1"/>
            <a:r>
              <a:rPr lang="en-US" altLang="en-US">
                <a:solidFill>
                  <a:srgbClr val="008000"/>
                </a:solidFill>
              </a:rPr>
              <a:t>Scotch Broom</a:t>
            </a:r>
          </a:p>
          <a:p>
            <a:pPr eaLnBrk="1" hangingPunct="1"/>
            <a:r>
              <a:rPr lang="en-US" altLang="en-US">
                <a:solidFill>
                  <a:srgbClr val="CC3300"/>
                </a:solidFill>
              </a:rPr>
              <a:t>Goal-reduce population growth</a:t>
            </a:r>
          </a:p>
        </p:txBody>
      </p:sp>
      <p:sp>
        <p:nvSpPr>
          <p:cNvPr id="33795" name="Text Box 6">
            <a:extLst>
              <a:ext uri="{FF2B5EF4-FFF2-40B4-BE49-F238E27FC236}">
                <a16:creationId xmlns:a16="http://schemas.microsoft.com/office/drawing/2014/main" id="{887DA9E7-648C-C64F-9A95-AAD4866AB896}"/>
              </a:ext>
            </a:extLst>
          </p:cNvPr>
          <p:cNvSpPr txBox="1">
            <a:spLocks noChangeArrowheads="1"/>
          </p:cNvSpPr>
          <p:nvPr/>
        </p:nvSpPr>
        <p:spPr bwMode="auto">
          <a:xfrm>
            <a:off x="838200" y="1146175"/>
            <a:ext cx="5688013"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u="sng">
                <a:solidFill>
                  <a:schemeClr val="accent2"/>
                </a:solidFill>
              </a:rPr>
              <a:t>1.  Management of threatened species</a:t>
            </a:r>
          </a:p>
          <a:p>
            <a:pPr eaLnBrk="1" hangingPunct="1"/>
            <a:r>
              <a:rPr lang="en-US" altLang="en-US">
                <a:solidFill>
                  <a:srgbClr val="008000"/>
                </a:solidFill>
              </a:rPr>
              <a:t>Loggerhead Sea Turtle</a:t>
            </a:r>
          </a:p>
          <a:p>
            <a:pPr eaLnBrk="1" hangingPunct="1"/>
            <a:r>
              <a:rPr lang="en-US" altLang="en-US">
                <a:solidFill>
                  <a:srgbClr val="CC3300"/>
                </a:solidFill>
              </a:rPr>
              <a:t>Goal-increase population growth</a:t>
            </a:r>
          </a:p>
        </p:txBody>
      </p:sp>
      <p:sp>
        <p:nvSpPr>
          <p:cNvPr id="33796" name="Text Box 7">
            <a:extLst>
              <a:ext uri="{FF2B5EF4-FFF2-40B4-BE49-F238E27FC236}">
                <a16:creationId xmlns:a16="http://schemas.microsoft.com/office/drawing/2014/main" id="{05CE6F4D-88C1-7C4F-B390-188AFFA2EFB8}"/>
              </a:ext>
            </a:extLst>
          </p:cNvPr>
          <p:cNvSpPr txBox="1">
            <a:spLocks noChangeArrowheads="1"/>
          </p:cNvSpPr>
          <p:nvPr/>
        </p:nvSpPr>
        <p:spPr bwMode="auto">
          <a:xfrm>
            <a:off x="838200" y="2438400"/>
            <a:ext cx="7831138"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u="sng">
                <a:solidFill>
                  <a:schemeClr val="accent2"/>
                </a:solidFill>
              </a:rPr>
              <a:t>2.  Sustainable harvesting</a:t>
            </a:r>
          </a:p>
          <a:p>
            <a:pPr eaLnBrk="1" hangingPunct="1"/>
            <a:r>
              <a:rPr lang="en-US" altLang="en-US">
                <a:solidFill>
                  <a:srgbClr val="008000"/>
                </a:solidFill>
              </a:rPr>
              <a:t>Ginseng</a:t>
            </a:r>
          </a:p>
          <a:p>
            <a:pPr eaLnBrk="1" hangingPunct="1"/>
            <a:r>
              <a:rPr lang="en-US" altLang="en-US">
                <a:solidFill>
                  <a:srgbClr val="CC3300"/>
                </a:solidFill>
              </a:rPr>
              <a:t>Goal-harvest plants without driving the population extinct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ext Box 2">
            <a:extLst>
              <a:ext uri="{FF2B5EF4-FFF2-40B4-BE49-F238E27FC236}">
                <a16:creationId xmlns:a16="http://schemas.microsoft.com/office/drawing/2014/main" id="{549795B0-F266-964C-A55D-14626AA05FFF}"/>
              </a:ext>
            </a:extLst>
          </p:cNvPr>
          <p:cNvSpPr txBox="1">
            <a:spLocks noChangeArrowheads="1"/>
          </p:cNvSpPr>
          <p:nvPr/>
        </p:nvSpPr>
        <p:spPr bwMode="auto">
          <a:xfrm>
            <a:off x="1639888" y="141288"/>
            <a:ext cx="576897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3600" b="1">
                <a:latin typeface="Tahoma" panose="020B0604030504040204" pitchFamily="34" charset="0"/>
              </a:rPr>
              <a:t>Loggerhead Sea Turtles:</a:t>
            </a:r>
          </a:p>
          <a:p>
            <a:pPr algn="ctr" eaLnBrk="1" hangingPunct="1"/>
            <a:r>
              <a:rPr lang="en-US" altLang="en-US" sz="3600" b="1">
                <a:solidFill>
                  <a:schemeClr val="hlink"/>
                </a:solidFill>
                <a:latin typeface="Tahoma" panose="020B0604030504040204" pitchFamily="34" charset="0"/>
              </a:rPr>
              <a:t>A threatened species</a:t>
            </a:r>
          </a:p>
        </p:txBody>
      </p:sp>
      <p:pic>
        <p:nvPicPr>
          <p:cNvPr id="35842" name="Picture 3" descr="greenturt">
            <a:extLst>
              <a:ext uri="{FF2B5EF4-FFF2-40B4-BE49-F238E27FC236}">
                <a16:creationId xmlns:a16="http://schemas.microsoft.com/office/drawing/2014/main" id="{69636268-162D-A141-BB59-0C698F153E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295400"/>
            <a:ext cx="6629400" cy="492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Picture 2" descr="sea2">
            <a:hlinkClick r:id="rId3"/>
            <a:extLst>
              <a:ext uri="{FF2B5EF4-FFF2-40B4-BE49-F238E27FC236}">
                <a16:creationId xmlns:a16="http://schemas.microsoft.com/office/drawing/2014/main" id="{61FE85DA-89BB-0B42-810D-69461C7CDD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1524000"/>
            <a:ext cx="3886200"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0" name="Picture 3" descr="kame_DB02a">
            <a:extLst>
              <a:ext uri="{FF2B5EF4-FFF2-40B4-BE49-F238E27FC236}">
                <a16:creationId xmlns:a16="http://schemas.microsoft.com/office/drawing/2014/main" id="{D361F04C-07E4-1549-B0F9-91ECE85627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524000"/>
            <a:ext cx="3886200"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Text Box 4">
            <a:extLst>
              <a:ext uri="{FF2B5EF4-FFF2-40B4-BE49-F238E27FC236}">
                <a16:creationId xmlns:a16="http://schemas.microsoft.com/office/drawing/2014/main" id="{A9450B79-89A1-1F44-B83F-2BB726E8D73A}"/>
              </a:ext>
            </a:extLst>
          </p:cNvPr>
          <p:cNvSpPr txBox="1">
            <a:spLocks noChangeArrowheads="1"/>
          </p:cNvSpPr>
          <p:nvPr/>
        </p:nvSpPr>
        <p:spPr bwMode="auto">
          <a:xfrm>
            <a:off x="1143000" y="141288"/>
            <a:ext cx="733583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4000" b="1">
                <a:latin typeface="Tahoma" panose="020B0604030504040204" pitchFamily="34" charset="0"/>
              </a:rPr>
              <a:t>Two management scenarios</a:t>
            </a:r>
          </a:p>
        </p:txBody>
      </p:sp>
      <p:sp>
        <p:nvSpPr>
          <p:cNvPr id="37892" name="Text Box 5">
            <a:extLst>
              <a:ext uri="{FF2B5EF4-FFF2-40B4-BE49-F238E27FC236}">
                <a16:creationId xmlns:a16="http://schemas.microsoft.com/office/drawing/2014/main" id="{37629892-EEA1-B240-8D14-82DDEA6342C1}"/>
              </a:ext>
            </a:extLst>
          </p:cNvPr>
          <p:cNvSpPr txBox="1">
            <a:spLocks noChangeArrowheads="1"/>
          </p:cNvSpPr>
          <p:nvPr/>
        </p:nvSpPr>
        <p:spPr bwMode="auto">
          <a:xfrm>
            <a:off x="457200" y="4648200"/>
            <a:ext cx="80010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3600" b="1">
                <a:solidFill>
                  <a:srgbClr val="008000"/>
                </a:solidFill>
                <a:latin typeface="Tahoma" panose="020B0604030504040204" pitchFamily="34" charset="0"/>
              </a:rPr>
              <a:t>Which one will best help increase the population growth rate?</a:t>
            </a:r>
          </a:p>
        </p:txBody>
      </p:sp>
      <p:sp>
        <p:nvSpPr>
          <p:cNvPr id="37893" name="Text Box 6">
            <a:extLst>
              <a:ext uri="{FF2B5EF4-FFF2-40B4-BE49-F238E27FC236}">
                <a16:creationId xmlns:a16="http://schemas.microsoft.com/office/drawing/2014/main" id="{32975EE7-033E-FB47-88F9-297AD353AA35}"/>
              </a:ext>
            </a:extLst>
          </p:cNvPr>
          <p:cNvSpPr txBox="1">
            <a:spLocks noChangeArrowheads="1"/>
          </p:cNvSpPr>
          <p:nvPr/>
        </p:nvSpPr>
        <p:spPr bwMode="auto">
          <a:xfrm>
            <a:off x="228600" y="1174750"/>
            <a:ext cx="38528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ahoma" panose="020B0604030504040204" pitchFamily="34" charset="0"/>
              </a:rPr>
              <a:t>Protect eggs- Prevent human access</a:t>
            </a:r>
          </a:p>
        </p:txBody>
      </p:sp>
      <p:sp>
        <p:nvSpPr>
          <p:cNvPr id="37894" name="Text Box 7">
            <a:extLst>
              <a:ext uri="{FF2B5EF4-FFF2-40B4-BE49-F238E27FC236}">
                <a16:creationId xmlns:a16="http://schemas.microsoft.com/office/drawing/2014/main" id="{6338B950-2A28-9F48-85F1-541B5741D6B7}"/>
              </a:ext>
            </a:extLst>
          </p:cNvPr>
          <p:cNvSpPr txBox="1">
            <a:spLocks noChangeArrowheads="1"/>
          </p:cNvSpPr>
          <p:nvPr/>
        </p:nvSpPr>
        <p:spPr bwMode="auto">
          <a:xfrm>
            <a:off x="4724400" y="1192213"/>
            <a:ext cx="39909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ahoma" panose="020B0604030504040204" pitchFamily="34" charset="0"/>
              </a:rPr>
              <a:t>Protect adults- turtle excluder devices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37" name="Group 2">
            <a:extLst>
              <a:ext uri="{FF2B5EF4-FFF2-40B4-BE49-F238E27FC236}">
                <a16:creationId xmlns:a16="http://schemas.microsoft.com/office/drawing/2014/main" id="{6617AF7C-26CB-574F-A5F7-C6FD2F857818}"/>
              </a:ext>
            </a:extLst>
          </p:cNvPr>
          <p:cNvGrpSpPr>
            <a:grpSpLocks/>
          </p:cNvGrpSpPr>
          <p:nvPr/>
        </p:nvGrpSpPr>
        <p:grpSpPr bwMode="auto">
          <a:xfrm>
            <a:off x="1371600" y="4433888"/>
            <a:ext cx="228600" cy="2057400"/>
            <a:chOff x="3600" y="1104"/>
            <a:chExt cx="144" cy="1296"/>
          </a:xfrm>
        </p:grpSpPr>
        <p:sp>
          <p:nvSpPr>
            <p:cNvPr id="40010" name="Line 3">
              <a:extLst>
                <a:ext uri="{FF2B5EF4-FFF2-40B4-BE49-F238E27FC236}">
                  <a16:creationId xmlns:a16="http://schemas.microsoft.com/office/drawing/2014/main" id="{27C3F881-0714-9E48-9447-085292225E85}"/>
                </a:ext>
              </a:extLst>
            </p:cNvPr>
            <p:cNvSpPr>
              <a:spLocks noChangeShapeType="1"/>
            </p:cNvSpPr>
            <p:nvPr/>
          </p:nvSpPr>
          <p:spPr bwMode="auto">
            <a:xfrm>
              <a:off x="3600" y="1104"/>
              <a:ext cx="0" cy="12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11" name="Line 4">
              <a:extLst>
                <a:ext uri="{FF2B5EF4-FFF2-40B4-BE49-F238E27FC236}">
                  <a16:creationId xmlns:a16="http://schemas.microsoft.com/office/drawing/2014/main" id="{143C4D12-0EFC-6A4D-8970-0AE7BDBB23EE}"/>
                </a:ext>
              </a:extLst>
            </p:cNvPr>
            <p:cNvSpPr>
              <a:spLocks noChangeShapeType="1"/>
            </p:cNvSpPr>
            <p:nvPr/>
          </p:nvSpPr>
          <p:spPr bwMode="auto">
            <a:xfrm>
              <a:off x="3600" y="2400"/>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12" name="Line 5">
              <a:extLst>
                <a:ext uri="{FF2B5EF4-FFF2-40B4-BE49-F238E27FC236}">
                  <a16:creationId xmlns:a16="http://schemas.microsoft.com/office/drawing/2014/main" id="{FAF8A6D0-AA9E-5045-9412-AFB0372E1F00}"/>
                </a:ext>
              </a:extLst>
            </p:cNvPr>
            <p:cNvSpPr>
              <a:spLocks noChangeShapeType="1"/>
            </p:cNvSpPr>
            <p:nvPr/>
          </p:nvSpPr>
          <p:spPr bwMode="auto">
            <a:xfrm>
              <a:off x="3600" y="1104"/>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9938" name="Group 6">
            <a:extLst>
              <a:ext uri="{FF2B5EF4-FFF2-40B4-BE49-F238E27FC236}">
                <a16:creationId xmlns:a16="http://schemas.microsoft.com/office/drawing/2014/main" id="{3075E039-74A7-1C41-8103-DB65A1AC9EDC}"/>
              </a:ext>
            </a:extLst>
          </p:cNvPr>
          <p:cNvGrpSpPr>
            <a:grpSpLocks/>
          </p:cNvGrpSpPr>
          <p:nvPr/>
        </p:nvGrpSpPr>
        <p:grpSpPr bwMode="auto">
          <a:xfrm flipH="1">
            <a:off x="4114800" y="4433888"/>
            <a:ext cx="228600" cy="2057400"/>
            <a:chOff x="3600" y="1104"/>
            <a:chExt cx="144" cy="1296"/>
          </a:xfrm>
        </p:grpSpPr>
        <p:sp>
          <p:nvSpPr>
            <p:cNvPr id="40007" name="Line 7">
              <a:extLst>
                <a:ext uri="{FF2B5EF4-FFF2-40B4-BE49-F238E27FC236}">
                  <a16:creationId xmlns:a16="http://schemas.microsoft.com/office/drawing/2014/main" id="{DFCAEB97-2512-C44B-AACD-E04700C738A1}"/>
                </a:ext>
              </a:extLst>
            </p:cNvPr>
            <p:cNvSpPr>
              <a:spLocks noChangeShapeType="1"/>
            </p:cNvSpPr>
            <p:nvPr/>
          </p:nvSpPr>
          <p:spPr bwMode="auto">
            <a:xfrm>
              <a:off x="3600" y="1104"/>
              <a:ext cx="0" cy="12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08" name="Line 8">
              <a:extLst>
                <a:ext uri="{FF2B5EF4-FFF2-40B4-BE49-F238E27FC236}">
                  <a16:creationId xmlns:a16="http://schemas.microsoft.com/office/drawing/2014/main" id="{445DCD52-3E1D-B14B-86B3-87F588E5404D}"/>
                </a:ext>
              </a:extLst>
            </p:cNvPr>
            <p:cNvSpPr>
              <a:spLocks noChangeShapeType="1"/>
            </p:cNvSpPr>
            <p:nvPr/>
          </p:nvSpPr>
          <p:spPr bwMode="auto">
            <a:xfrm>
              <a:off x="3600" y="2400"/>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09" name="Line 9">
              <a:extLst>
                <a:ext uri="{FF2B5EF4-FFF2-40B4-BE49-F238E27FC236}">
                  <a16:creationId xmlns:a16="http://schemas.microsoft.com/office/drawing/2014/main" id="{D2BB9EE1-AD41-CB41-B25F-CEB00B96D1E8}"/>
                </a:ext>
              </a:extLst>
            </p:cNvPr>
            <p:cNvSpPr>
              <a:spLocks noChangeShapeType="1"/>
            </p:cNvSpPr>
            <p:nvPr/>
          </p:nvSpPr>
          <p:spPr bwMode="auto">
            <a:xfrm>
              <a:off x="3600" y="1104"/>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939" name="Text Box 10">
            <a:extLst>
              <a:ext uri="{FF2B5EF4-FFF2-40B4-BE49-F238E27FC236}">
                <a16:creationId xmlns:a16="http://schemas.microsoft.com/office/drawing/2014/main" id="{6A713D06-D86D-2240-B71F-DF7AE03D07A7}"/>
              </a:ext>
            </a:extLst>
          </p:cNvPr>
          <p:cNvSpPr txBox="1">
            <a:spLocks noChangeArrowheads="1"/>
          </p:cNvSpPr>
          <p:nvPr/>
        </p:nvSpPr>
        <p:spPr bwMode="auto">
          <a:xfrm>
            <a:off x="1365250" y="40894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e</a:t>
            </a:r>
          </a:p>
        </p:txBody>
      </p:sp>
      <p:sp>
        <p:nvSpPr>
          <p:cNvPr id="39940" name="Text Box 11">
            <a:extLst>
              <a:ext uri="{FF2B5EF4-FFF2-40B4-BE49-F238E27FC236}">
                <a16:creationId xmlns:a16="http://schemas.microsoft.com/office/drawing/2014/main" id="{29BEC7A0-9702-5E45-A800-4CDC52916019}"/>
              </a:ext>
            </a:extLst>
          </p:cNvPr>
          <p:cNvSpPr txBox="1">
            <a:spLocks noChangeArrowheads="1"/>
          </p:cNvSpPr>
          <p:nvPr/>
        </p:nvSpPr>
        <p:spPr bwMode="auto">
          <a:xfrm>
            <a:off x="2546350" y="4089400"/>
            <a:ext cx="234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j</a:t>
            </a:r>
          </a:p>
        </p:txBody>
      </p:sp>
      <p:sp>
        <p:nvSpPr>
          <p:cNvPr id="39941" name="Text Box 12">
            <a:extLst>
              <a:ext uri="{FF2B5EF4-FFF2-40B4-BE49-F238E27FC236}">
                <a16:creationId xmlns:a16="http://schemas.microsoft.com/office/drawing/2014/main" id="{9D65588E-2A1C-6C4B-A5DC-BAF5BD5AF408}"/>
              </a:ext>
            </a:extLst>
          </p:cNvPr>
          <p:cNvSpPr txBox="1">
            <a:spLocks noChangeArrowheads="1"/>
          </p:cNvSpPr>
          <p:nvPr/>
        </p:nvSpPr>
        <p:spPr bwMode="auto">
          <a:xfrm>
            <a:off x="3727450" y="40894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a</a:t>
            </a:r>
          </a:p>
        </p:txBody>
      </p:sp>
      <p:sp>
        <p:nvSpPr>
          <p:cNvPr id="39942" name="Text Box 13">
            <a:extLst>
              <a:ext uri="{FF2B5EF4-FFF2-40B4-BE49-F238E27FC236}">
                <a16:creationId xmlns:a16="http://schemas.microsoft.com/office/drawing/2014/main" id="{DBA6F5B0-2963-3D40-89F7-199EFE25D52D}"/>
              </a:ext>
            </a:extLst>
          </p:cNvPr>
          <p:cNvSpPr txBox="1">
            <a:spLocks noChangeArrowheads="1"/>
          </p:cNvSpPr>
          <p:nvPr/>
        </p:nvSpPr>
        <p:spPr bwMode="auto">
          <a:xfrm>
            <a:off x="914400" y="444817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e</a:t>
            </a:r>
          </a:p>
        </p:txBody>
      </p:sp>
      <p:sp>
        <p:nvSpPr>
          <p:cNvPr id="39943" name="Text Box 14">
            <a:extLst>
              <a:ext uri="{FF2B5EF4-FFF2-40B4-BE49-F238E27FC236}">
                <a16:creationId xmlns:a16="http://schemas.microsoft.com/office/drawing/2014/main" id="{FD1F594F-5B29-F64E-BB5F-01BABFE1F0E5}"/>
              </a:ext>
            </a:extLst>
          </p:cNvPr>
          <p:cNvSpPr txBox="1">
            <a:spLocks noChangeArrowheads="1"/>
          </p:cNvSpPr>
          <p:nvPr/>
        </p:nvSpPr>
        <p:spPr bwMode="auto">
          <a:xfrm>
            <a:off x="914400" y="5318125"/>
            <a:ext cx="234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j</a:t>
            </a:r>
          </a:p>
        </p:txBody>
      </p:sp>
      <p:sp>
        <p:nvSpPr>
          <p:cNvPr id="39944" name="Text Box 15">
            <a:extLst>
              <a:ext uri="{FF2B5EF4-FFF2-40B4-BE49-F238E27FC236}">
                <a16:creationId xmlns:a16="http://schemas.microsoft.com/office/drawing/2014/main" id="{84363912-5EF6-884B-B335-3308B29E78C8}"/>
              </a:ext>
            </a:extLst>
          </p:cNvPr>
          <p:cNvSpPr txBox="1">
            <a:spLocks noChangeArrowheads="1"/>
          </p:cNvSpPr>
          <p:nvPr/>
        </p:nvSpPr>
        <p:spPr bwMode="auto">
          <a:xfrm>
            <a:off x="914400" y="618807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a</a:t>
            </a:r>
          </a:p>
        </p:txBody>
      </p:sp>
      <p:sp>
        <p:nvSpPr>
          <p:cNvPr id="39945" name="Text Box 16">
            <a:extLst>
              <a:ext uri="{FF2B5EF4-FFF2-40B4-BE49-F238E27FC236}">
                <a16:creationId xmlns:a16="http://schemas.microsoft.com/office/drawing/2014/main" id="{73BD4F7B-541A-A149-92FC-DD7677401457}"/>
              </a:ext>
            </a:extLst>
          </p:cNvPr>
          <p:cNvSpPr txBox="1">
            <a:spLocks noChangeArrowheads="1"/>
          </p:cNvSpPr>
          <p:nvPr/>
        </p:nvSpPr>
        <p:spPr bwMode="auto">
          <a:xfrm>
            <a:off x="1371600" y="44577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a:t>
            </a:r>
          </a:p>
        </p:txBody>
      </p:sp>
      <p:sp>
        <p:nvSpPr>
          <p:cNvPr id="39946" name="Text Box 17">
            <a:extLst>
              <a:ext uri="{FF2B5EF4-FFF2-40B4-BE49-F238E27FC236}">
                <a16:creationId xmlns:a16="http://schemas.microsoft.com/office/drawing/2014/main" id="{1AF42D50-EF26-0D42-96BF-F8CD628D321E}"/>
              </a:ext>
            </a:extLst>
          </p:cNvPr>
          <p:cNvSpPr txBox="1">
            <a:spLocks noChangeArrowheads="1"/>
          </p:cNvSpPr>
          <p:nvPr/>
        </p:nvSpPr>
        <p:spPr bwMode="auto">
          <a:xfrm>
            <a:off x="1371600" y="530225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a:t>
            </a:r>
          </a:p>
        </p:txBody>
      </p:sp>
      <p:sp>
        <p:nvSpPr>
          <p:cNvPr id="39947" name="Text Box 18">
            <a:extLst>
              <a:ext uri="{FF2B5EF4-FFF2-40B4-BE49-F238E27FC236}">
                <a16:creationId xmlns:a16="http://schemas.microsoft.com/office/drawing/2014/main" id="{8DE63DB8-FCC7-E147-8EC3-CD5559DB1AC9}"/>
              </a:ext>
            </a:extLst>
          </p:cNvPr>
          <p:cNvSpPr txBox="1">
            <a:spLocks noChangeArrowheads="1"/>
          </p:cNvSpPr>
          <p:nvPr/>
        </p:nvSpPr>
        <p:spPr bwMode="auto">
          <a:xfrm>
            <a:off x="1371600" y="6148388"/>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a:t>
            </a:r>
          </a:p>
        </p:txBody>
      </p:sp>
      <p:sp>
        <p:nvSpPr>
          <p:cNvPr id="39948" name="Text Box 19">
            <a:extLst>
              <a:ext uri="{FF2B5EF4-FFF2-40B4-BE49-F238E27FC236}">
                <a16:creationId xmlns:a16="http://schemas.microsoft.com/office/drawing/2014/main" id="{F63E2A0A-6102-204C-BCF6-454805B2F42A}"/>
              </a:ext>
            </a:extLst>
          </p:cNvPr>
          <p:cNvSpPr txBox="1">
            <a:spLocks noChangeArrowheads="1"/>
          </p:cNvSpPr>
          <p:nvPr/>
        </p:nvSpPr>
        <p:spPr bwMode="auto">
          <a:xfrm>
            <a:off x="2305050" y="3838575"/>
            <a:ext cx="819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olidFill>
                  <a:schemeClr val="hlink"/>
                </a:solidFill>
              </a:rPr>
              <a:t>Time t</a:t>
            </a:r>
          </a:p>
        </p:txBody>
      </p:sp>
      <p:sp>
        <p:nvSpPr>
          <p:cNvPr id="39949" name="Text Box 20">
            <a:extLst>
              <a:ext uri="{FF2B5EF4-FFF2-40B4-BE49-F238E27FC236}">
                <a16:creationId xmlns:a16="http://schemas.microsoft.com/office/drawing/2014/main" id="{1D05EA26-AE56-AA41-B23A-FCB5E70DD7F1}"/>
              </a:ext>
            </a:extLst>
          </p:cNvPr>
          <p:cNvSpPr txBox="1">
            <a:spLocks noChangeArrowheads="1"/>
          </p:cNvSpPr>
          <p:nvPr/>
        </p:nvSpPr>
        <p:spPr bwMode="auto">
          <a:xfrm rot="-5400000">
            <a:off x="177007" y="5337968"/>
            <a:ext cx="10795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olidFill>
                  <a:schemeClr val="hlink"/>
                </a:solidFill>
              </a:rPr>
              <a:t>Time t+1</a:t>
            </a:r>
          </a:p>
        </p:txBody>
      </p:sp>
      <p:sp>
        <p:nvSpPr>
          <p:cNvPr id="39950" name="Text Box 21">
            <a:extLst>
              <a:ext uri="{FF2B5EF4-FFF2-40B4-BE49-F238E27FC236}">
                <a16:creationId xmlns:a16="http://schemas.microsoft.com/office/drawing/2014/main" id="{C850BFD5-2D5E-FD42-A308-22810BB9A621}"/>
              </a:ext>
            </a:extLst>
          </p:cNvPr>
          <p:cNvSpPr txBox="1">
            <a:spLocks noChangeArrowheads="1"/>
          </p:cNvSpPr>
          <p:nvPr/>
        </p:nvSpPr>
        <p:spPr bwMode="auto">
          <a:xfrm>
            <a:off x="914400" y="488315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h</a:t>
            </a:r>
          </a:p>
        </p:txBody>
      </p:sp>
      <p:sp>
        <p:nvSpPr>
          <p:cNvPr id="39951" name="Text Box 22">
            <a:extLst>
              <a:ext uri="{FF2B5EF4-FFF2-40B4-BE49-F238E27FC236}">
                <a16:creationId xmlns:a16="http://schemas.microsoft.com/office/drawing/2014/main" id="{660C10D8-AF8A-6E42-8C42-3D939EED7A26}"/>
              </a:ext>
            </a:extLst>
          </p:cNvPr>
          <p:cNvSpPr txBox="1">
            <a:spLocks noChangeArrowheads="1"/>
          </p:cNvSpPr>
          <p:nvPr/>
        </p:nvSpPr>
        <p:spPr bwMode="auto">
          <a:xfrm>
            <a:off x="914400" y="5753100"/>
            <a:ext cx="29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s</a:t>
            </a:r>
          </a:p>
        </p:txBody>
      </p:sp>
      <p:sp>
        <p:nvSpPr>
          <p:cNvPr id="39952" name="Text Box 23">
            <a:extLst>
              <a:ext uri="{FF2B5EF4-FFF2-40B4-BE49-F238E27FC236}">
                <a16:creationId xmlns:a16="http://schemas.microsoft.com/office/drawing/2014/main" id="{8D8F858F-8DAF-BA48-A7EB-0F40A3540D69}"/>
              </a:ext>
            </a:extLst>
          </p:cNvPr>
          <p:cNvSpPr txBox="1">
            <a:spLocks noChangeArrowheads="1"/>
          </p:cNvSpPr>
          <p:nvPr/>
        </p:nvSpPr>
        <p:spPr bwMode="auto">
          <a:xfrm>
            <a:off x="1955800" y="40894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h</a:t>
            </a:r>
          </a:p>
        </p:txBody>
      </p:sp>
      <p:sp>
        <p:nvSpPr>
          <p:cNvPr id="39953" name="Text Box 24">
            <a:extLst>
              <a:ext uri="{FF2B5EF4-FFF2-40B4-BE49-F238E27FC236}">
                <a16:creationId xmlns:a16="http://schemas.microsoft.com/office/drawing/2014/main" id="{B8C9F2A8-CA82-7947-9A19-2D6D71C6CEC0}"/>
              </a:ext>
            </a:extLst>
          </p:cNvPr>
          <p:cNvSpPr txBox="1">
            <a:spLocks noChangeArrowheads="1"/>
          </p:cNvSpPr>
          <p:nvPr/>
        </p:nvSpPr>
        <p:spPr bwMode="auto">
          <a:xfrm>
            <a:off x="3136900" y="4089400"/>
            <a:ext cx="29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s</a:t>
            </a:r>
          </a:p>
        </p:txBody>
      </p:sp>
      <p:sp>
        <p:nvSpPr>
          <p:cNvPr id="39954" name="Text Box 25">
            <a:extLst>
              <a:ext uri="{FF2B5EF4-FFF2-40B4-BE49-F238E27FC236}">
                <a16:creationId xmlns:a16="http://schemas.microsoft.com/office/drawing/2014/main" id="{7999CFB6-69C2-AC4A-9E6E-685511DE0D7C}"/>
              </a:ext>
            </a:extLst>
          </p:cNvPr>
          <p:cNvSpPr txBox="1">
            <a:spLocks noChangeArrowheads="1"/>
          </p:cNvSpPr>
          <p:nvPr/>
        </p:nvSpPr>
        <p:spPr bwMode="auto">
          <a:xfrm>
            <a:off x="1371600" y="4879975"/>
            <a:ext cx="579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0.68</a:t>
            </a:r>
          </a:p>
        </p:txBody>
      </p:sp>
      <p:sp>
        <p:nvSpPr>
          <p:cNvPr id="39955" name="Text Box 26">
            <a:extLst>
              <a:ext uri="{FF2B5EF4-FFF2-40B4-BE49-F238E27FC236}">
                <a16:creationId xmlns:a16="http://schemas.microsoft.com/office/drawing/2014/main" id="{3D03CAE9-FF10-834B-99DF-E79871778C71}"/>
              </a:ext>
            </a:extLst>
          </p:cNvPr>
          <p:cNvSpPr txBox="1">
            <a:spLocks noChangeArrowheads="1"/>
          </p:cNvSpPr>
          <p:nvPr/>
        </p:nvSpPr>
        <p:spPr bwMode="auto">
          <a:xfrm>
            <a:off x="1371600" y="5724525"/>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a:t>
            </a:r>
          </a:p>
        </p:txBody>
      </p:sp>
      <p:sp>
        <p:nvSpPr>
          <p:cNvPr id="39956" name="Text Box 27">
            <a:extLst>
              <a:ext uri="{FF2B5EF4-FFF2-40B4-BE49-F238E27FC236}">
                <a16:creationId xmlns:a16="http://schemas.microsoft.com/office/drawing/2014/main" id="{7323C4AD-A948-C346-9F43-2DC1C9BE403C}"/>
              </a:ext>
            </a:extLst>
          </p:cNvPr>
          <p:cNvSpPr txBox="1">
            <a:spLocks noChangeArrowheads="1"/>
          </p:cNvSpPr>
          <p:nvPr/>
        </p:nvSpPr>
        <p:spPr bwMode="auto">
          <a:xfrm>
            <a:off x="1935163" y="4448175"/>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a:t>
            </a:r>
          </a:p>
        </p:txBody>
      </p:sp>
      <p:sp>
        <p:nvSpPr>
          <p:cNvPr id="39957" name="Text Box 28">
            <a:extLst>
              <a:ext uri="{FF2B5EF4-FFF2-40B4-BE49-F238E27FC236}">
                <a16:creationId xmlns:a16="http://schemas.microsoft.com/office/drawing/2014/main" id="{C094F305-6EC1-844E-932C-1E0974D7C679}"/>
              </a:ext>
            </a:extLst>
          </p:cNvPr>
          <p:cNvSpPr txBox="1">
            <a:spLocks noChangeArrowheads="1"/>
          </p:cNvSpPr>
          <p:nvPr/>
        </p:nvSpPr>
        <p:spPr bwMode="auto">
          <a:xfrm>
            <a:off x="1935163" y="5292725"/>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0.05</a:t>
            </a:r>
          </a:p>
        </p:txBody>
      </p:sp>
      <p:sp>
        <p:nvSpPr>
          <p:cNvPr id="39958" name="Text Box 29">
            <a:extLst>
              <a:ext uri="{FF2B5EF4-FFF2-40B4-BE49-F238E27FC236}">
                <a16:creationId xmlns:a16="http://schemas.microsoft.com/office/drawing/2014/main" id="{D8266418-E696-E844-B81F-096A83AB0C5A}"/>
              </a:ext>
            </a:extLst>
          </p:cNvPr>
          <p:cNvSpPr txBox="1">
            <a:spLocks noChangeArrowheads="1"/>
          </p:cNvSpPr>
          <p:nvPr/>
        </p:nvSpPr>
        <p:spPr bwMode="auto">
          <a:xfrm>
            <a:off x="1935163" y="6138863"/>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a:t>
            </a:r>
          </a:p>
        </p:txBody>
      </p:sp>
      <p:sp>
        <p:nvSpPr>
          <p:cNvPr id="39959" name="Text Box 30">
            <a:extLst>
              <a:ext uri="{FF2B5EF4-FFF2-40B4-BE49-F238E27FC236}">
                <a16:creationId xmlns:a16="http://schemas.microsoft.com/office/drawing/2014/main" id="{8A01382C-EF6E-0D4F-8B43-8F5230E96780}"/>
              </a:ext>
            </a:extLst>
          </p:cNvPr>
          <p:cNvSpPr txBox="1">
            <a:spLocks noChangeArrowheads="1"/>
          </p:cNvSpPr>
          <p:nvPr/>
        </p:nvSpPr>
        <p:spPr bwMode="auto">
          <a:xfrm>
            <a:off x="1935163" y="4870450"/>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0.70</a:t>
            </a:r>
          </a:p>
        </p:txBody>
      </p:sp>
      <p:sp>
        <p:nvSpPr>
          <p:cNvPr id="39960" name="Text Box 31">
            <a:extLst>
              <a:ext uri="{FF2B5EF4-FFF2-40B4-BE49-F238E27FC236}">
                <a16:creationId xmlns:a16="http://schemas.microsoft.com/office/drawing/2014/main" id="{9F90B7D4-39D4-394E-8146-59DAF53EFD44}"/>
              </a:ext>
            </a:extLst>
          </p:cNvPr>
          <p:cNvSpPr txBox="1">
            <a:spLocks noChangeArrowheads="1"/>
          </p:cNvSpPr>
          <p:nvPr/>
        </p:nvSpPr>
        <p:spPr bwMode="auto">
          <a:xfrm>
            <a:off x="1935163" y="57150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a:t>
            </a:r>
          </a:p>
        </p:txBody>
      </p:sp>
      <p:sp>
        <p:nvSpPr>
          <p:cNvPr id="39961" name="Text Box 32">
            <a:extLst>
              <a:ext uri="{FF2B5EF4-FFF2-40B4-BE49-F238E27FC236}">
                <a16:creationId xmlns:a16="http://schemas.microsoft.com/office/drawing/2014/main" id="{BFDB7E06-544A-144C-BD41-B41C12290D9C}"/>
              </a:ext>
            </a:extLst>
          </p:cNvPr>
          <p:cNvSpPr txBox="1">
            <a:spLocks noChangeArrowheads="1"/>
          </p:cNvSpPr>
          <p:nvPr/>
        </p:nvSpPr>
        <p:spPr bwMode="auto">
          <a:xfrm>
            <a:off x="2544763" y="4448175"/>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a:t>
            </a:r>
          </a:p>
        </p:txBody>
      </p:sp>
      <p:sp>
        <p:nvSpPr>
          <p:cNvPr id="39962" name="Text Box 33">
            <a:extLst>
              <a:ext uri="{FF2B5EF4-FFF2-40B4-BE49-F238E27FC236}">
                <a16:creationId xmlns:a16="http://schemas.microsoft.com/office/drawing/2014/main" id="{FD81BC69-DC96-304D-8E47-EEB75B626E9B}"/>
              </a:ext>
            </a:extLst>
          </p:cNvPr>
          <p:cNvSpPr txBox="1">
            <a:spLocks noChangeArrowheads="1"/>
          </p:cNvSpPr>
          <p:nvPr/>
        </p:nvSpPr>
        <p:spPr bwMode="auto">
          <a:xfrm>
            <a:off x="2544763" y="5292725"/>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0.66</a:t>
            </a:r>
          </a:p>
        </p:txBody>
      </p:sp>
      <p:sp>
        <p:nvSpPr>
          <p:cNvPr id="39963" name="Text Box 34">
            <a:extLst>
              <a:ext uri="{FF2B5EF4-FFF2-40B4-BE49-F238E27FC236}">
                <a16:creationId xmlns:a16="http://schemas.microsoft.com/office/drawing/2014/main" id="{3227E619-8355-694C-B3B2-3841FCE2CAE6}"/>
              </a:ext>
            </a:extLst>
          </p:cNvPr>
          <p:cNvSpPr txBox="1">
            <a:spLocks noChangeArrowheads="1"/>
          </p:cNvSpPr>
          <p:nvPr/>
        </p:nvSpPr>
        <p:spPr bwMode="auto">
          <a:xfrm>
            <a:off x="2544763" y="6138863"/>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a:t>
            </a:r>
          </a:p>
        </p:txBody>
      </p:sp>
      <p:sp>
        <p:nvSpPr>
          <p:cNvPr id="39964" name="Text Box 35">
            <a:extLst>
              <a:ext uri="{FF2B5EF4-FFF2-40B4-BE49-F238E27FC236}">
                <a16:creationId xmlns:a16="http://schemas.microsoft.com/office/drawing/2014/main" id="{992A030A-B146-414D-9474-6055927F6B18}"/>
              </a:ext>
            </a:extLst>
          </p:cNvPr>
          <p:cNvSpPr txBox="1">
            <a:spLocks noChangeArrowheads="1"/>
          </p:cNvSpPr>
          <p:nvPr/>
        </p:nvSpPr>
        <p:spPr bwMode="auto">
          <a:xfrm>
            <a:off x="2544763" y="487045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a:t>
            </a:r>
          </a:p>
        </p:txBody>
      </p:sp>
      <p:sp>
        <p:nvSpPr>
          <p:cNvPr id="39965" name="Text Box 36">
            <a:extLst>
              <a:ext uri="{FF2B5EF4-FFF2-40B4-BE49-F238E27FC236}">
                <a16:creationId xmlns:a16="http://schemas.microsoft.com/office/drawing/2014/main" id="{F1E53514-CE14-CC47-8505-3E06564AFA0A}"/>
              </a:ext>
            </a:extLst>
          </p:cNvPr>
          <p:cNvSpPr txBox="1">
            <a:spLocks noChangeArrowheads="1"/>
          </p:cNvSpPr>
          <p:nvPr/>
        </p:nvSpPr>
        <p:spPr bwMode="auto">
          <a:xfrm>
            <a:off x="2544763" y="5715000"/>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0.02</a:t>
            </a:r>
          </a:p>
        </p:txBody>
      </p:sp>
      <p:sp>
        <p:nvSpPr>
          <p:cNvPr id="39966" name="Text Box 37">
            <a:extLst>
              <a:ext uri="{FF2B5EF4-FFF2-40B4-BE49-F238E27FC236}">
                <a16:creationId xmlns:a16="http://schemas.microsoft.com/office/drawing/2014/main" id="{2C45BD7F-09D6-7749-930A-1BEF5FB374F1}"/>
              </a:ext>
            </a:extLst>
          </p:cNvPr>
          <p:cNvSpPr txBox="1">
            <a:spLocks noChangeArrowheads="1"/>
          </p:cNvSpPr>
          <p:nvPr/>
        </p:nvSpPr>
        <p:spPr bwMode="auto">
          <a:xfrm>
            <a:off x="3141663" y="4448175"/>
            <a:ext cx="466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4.7</a:t>
            </a:r>
          </a:p>
        </p:txBody>
      </p:sp>
      <p:sp>
        <p:nvSpPr>
          <p:cNvPr id="39967" name="Text Box 38">
            <a:extLst>
              <a:ext uri="{FF2B5EF4-FFF2-40B4-BE49-F238E27FC236}">
                <a16:creationId xmlns:a16="http://schemas.microsoft.com/office/drawing/2014/main" id="{868C0B41-24DF-DC43-B0EC-C5BCA768AA9B}"/>
              </a:ext>
            </a:extLst>
          </p:cNvPr>
          <p:cNvSpPr txBox="1">
            <a:spLocks noChangeArrowheads="1"/>
          </p:cNvSpPr>
          <p:nvPr/>
        </p:nvSpPr>
        <p:spPr bwMode="auto">
          <a:xfrm>
            <a:off x="3141663" y="5292725"/>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a:t>
            </a:r>
          </a:p>
        </p:txBody>
      </p:sp>
      <p:sp>
        <p:nvSpPr>
          <p:cNvPr id="39968" name="Text Box 39">
            <a:extLst>
              <a:ext uri="{FF2B5EF4-FFF2-40B4-BE49-F238E27FC236}">
                <a16:creationId xmlns:a16="http://schemas.microsoft.com/office/drawing/2014/main" id="{0155C889-8543-9B48-8041-D03B861A92B8}"/>
              </a:ext>
            </a:extLst>
          </p:cNvPr>
          <p:cNvSpPr txBox="1">
            <a:spLocks noChangeArrowheads="1"/>
          </p:cNvSpPr>
          <p:nvPr/>
        </p:nvSpPr>
        <p:spPr bwMode="auto">
          <a:xfrm>
            <a:off x="3141663" y="6138863"/>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0.06</a:t>
            </a:r>
          </a:p>
        </p:txBody>
      </p:sp>
      <p:sp>
        <p:nvSpPr>
          <p:cNvPr id="39969" name="Text Box 40">
            <a:extLst>
              <a:ext uri="{FF2B5EF4-FFF2-40B4-BE49-F238E27FC236}">
                <a16:creationId xmlns:a16="http://schemas.microsoft.com/office/drawing/2014/main" id="{1C8C4A91-2CD1-D741-82F9-0234C46EF2F0}"/>
              </a:ext>
            </a:extLst>
          </p:cNvPr>
          <p:cNvSpPr txBox="1">
            <a:spLocks noChangeArrowheads="1"/>
          </p:cNvSpPr>
          <p:nvPr/>
        </p:nvSpPr>
        <p:spPr bwMode="auto">
          <a:xfrm>
            <a:off x="3141663" y="487045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a:t>
            </a:r>
          </a:p>
        </p:txBody>
      </p:sp>
      <p:sp>
        <p:nvSpPr>
          <p:cNvPr id="39970" name="Text Box 41">
            <a:extLst>
              <a:ext uri="{FF2B5EF4-FFF2-40B4-BE49-F238E27FC236}">
                <a16:creationId xmlns:a16="http://schemas.microsoft.com/office/drawing/2014/main" id="{C7D47D8A-BFD5-0445-BDE2-2C50AD69534F}"/>
              </a:ext>
            </a:extLst>
          </p:cNvPr>
          <p:cNvSpPr txBox="1">
            <a:spLocks noChangeArrowheads="1"/>
          </p:cNvSpPr>
          <p:nvPr/>
        </p:nvSpPr>
        <p:spPr bwMode="auto">
          <a:xfrm>
            <a:off x="3141663" y="5715000"/>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0.68</a:t>
            </a:r>
          </a:p>
        </p:txBody>
      </p:sp>
      <p:sp>
        <p:nvSpPr>
          <p:cNvPr id="39971" name="Text Box 42">
            <a:extLst>
              <a:ext uri="{FF2B5EF4-FFF2-40B4-BE49-F238E27FC236}">
                <a16:creationId xmlns:a16="http://schemas.microsoft.com/office/drawing/2014/main" id="{25CD499C-8493-D646-831D-07F8AEF3BA59}"/>
              </a:ext>
            </a:extLst>
          </p:cNvPr>
          <p:cNvSpPr txBox="1">
            <a:spLocks noChangeArrowheads="1"/>
          </p:cNvSpPr>
          <p:nvPr/>
        </p:nvSpPr>
        <p:spPr bwMode="auto">
          <a:xfrm>
            <a:off x="3733800" y="4448175"/>
            <a:ext cx="579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61.9</a:t>
            </a:r>
          </a:p>
        </p:txBody>
      </p:sp>
      <p:sp>
        <p:nvSpPr>
          <p:cNvPr id="39972" name="Text Box 43">
            <a:extLst>
              <a:ext uri="{FF2B5EF4-FFF2-40B4-BE49-F238E27FC236}">
                <a16:creationId xmlns:a16="http://schemas.microsoft.com/office/drawing/2014/main" id="{714986B5-2DC0-0A42-A1C9-05F475D8B439}"/>
              </a:ext>
            </a:extLst>
          </p:cNvPr>
          <p:cNvSpPr txBox="1">
            <a:spLocks noChangeArrowheads="1"/>
          </p:cNvSpPr>
          <p:nvPr/>
        </p:nvSpPr>
        <p:spPr bwMode="auto">
          <a:xfrm>
            <a:off x="3733800" y="5292725"/>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a:t>
            </a:r>
          </a:p>
        </p:txBody>
      </p:sp>
      <p:sp>
        <p:nvSpPr>
          <p:cNvPr id="39973" name="Text Box 44">
            <a:extLst>
              <a:ext uri="{FF2B5EF4-FFF2-40B4-BE49-F238E27FC236}">
                <a16:creationId xmlns:a16="http://schemas.microsoft.com/office/drawing/2014/main" id="{BEB39074-8B1B-764C-B419-F0704AE824DA}"/>
              </a:ext>
            </a:extLst>
          </p:cNvPr>
          <p:cNvSpPr txBox="1">
            <a:spLocks noChangeArrowheads="1"/>
          </p:cNvSpPr>
          <p:nvPr/>
        </p:nvSpPr>
        <p:spPr bwMode="auto">
          <a:xfrm>
            <a:off x="3733800" y="6138863"/>
            <a:ext cx="579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0.81</a:t>
            </a:r>
          </a:p>
        </p:txBody>
      </p:sp>
      <p:sp>
        <p:nvSpPr>
          <p:cNvPr id="39974" name="Text Box 45">
            <a:extLst>
              <a:ext uri="{FF2B5EF4-FFF2-40B4-BE49-F238E27FC236}">
                <a16:creationId xmlns:a16="http://schemas.microsoft.com/office/drawing/2014/main" id="{62EDE1F4-3816-904A-A7E1-F1142BC847F8}"/>
              </a:ext>
            </a:extLst>
          </p:cNvPr>
          <p:cNvSpPr txBox="1">
            <a:spLocks noChangeArrowheads="1"/>
          </p:cNvSpPr>
          <p:nvPr/>
        </p:nvSpPr>
        <p:spPr bwMode="auto">
          <a:xfrm>
            <a:off x="3733800" y="487045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a:t>
            </a:r>
          </a:p>
        </p:txBody>
      </p:sp>
      <p:sp>
        <p:nvSpPr>
          <p:cNvPr id="39975" name="Text Box 46">
            <a:extLst>
              <a:ext uri="{FF2B5EF4-FFF2-40B4-BE49-F238E27FC236}">
                <a16:creationId xmlns:a16="http://schemas.microsoft.com/office/drawing/2014/main" id="{5E322952-6A97-ED4D-8B2A-4BE57C682A1D}"/>
              </a:ext>
            </a:extLst>
          </p:cNvPr>
          <p:cNvSpPr txBox="1">
            <a:spLocks noChangeArrowheads="1"/>
          </p:cNvSpPr>
          <p:nvPr/>
        </p:nvSpPr>
        <p:spPr bwMode="auto">
          <a:xfrm>
            <a:off x="3733800" y="57150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a:t>
            </a:r>
          </a:p>
        </p:txBody>
      </p:sp>
      <p:sp>
        <p:nvSpPr>
          <p:cNvPr id="39976" name="Oval 47">
            <a:extLst>
              <a:ext uri="{FF2B5EF4-FFF2-40B4-BE49-F238E27FC236}">
                <a16:creationId xmlns:a16="http://schemas.microsoft.com/office/drawing/2014/main" id="{DA0ED84C-BADD-664C-A179-70A687ABA221}"/>
              </a:ext>
            </a:extLst>
          </p:cNvPr>
          <p:cNvSpPr>
            <a:spLocks noChangeArrowheads="1"/>
          </p:cNvSpPr>
          <p:nvPr/>
        </p:nvSpPr>
        <p:spPr bwMode="auto">
          <a:xfrm>
            <a:off x="762000" y="1919288"/>
            <a:ext cx="990600" cy="9144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9977" name="Oval 48">
            <a:extLst>
              <a:ext uri="{FF2B5EF4-FFF2-40B4-BE49-F238E27FC236}">
                <a16:creationId xmlns:a16="http://schemas.microsoft.com/office/drawing/2014/main" id="{F62F629A-766C-354D-A360-966F6B52528C}"/>
              </a:ext>
            </a:extLst>
          </p:cNvPr>
          <p:cNvSpPr>
            <a:spLocks noChangeArrowheads="1"/>
          </p:cNvSpPr>
          <p:nvPr/>
        </p:nvSpPr>
        <p:spPr bwMode="auto">
          <a:xfrm>
            <a:off x="2400300" y="1919288"/>
            <a:ext cx="990600" cy="9144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9978" name="Oval 49">
            <a:extLst>
              <a:ext uri="{FF2B5EF4-FFF2-40B4-BE49-F238E27FC236}">
                <a16:creationId xmlns:a16="http://schemas.microsoft.com/office/drawing/2014/main" id="{543E4D1F-4861-2F41-B845-893548AFDEF0}"/>
              </a:ext>
            </a:extLst>
          </p:cNvPr>
          <p:cNvSpPr>
            <a:spLocks noChangeArrowheads="1"/>
          </p:cNvSpPr>
          <p:nvPr/>
        </p:nvSpPr>
        <p:spPr bwMode="auto">
          <a:xfrm>
            <a:off x="4038600" y="1919288"/>
            <a:ext cx="990600" cy="9144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9979" name="Oval 50">
            <a:extLst>
              <a:ext uri="{FF2B5EF4-FFF2-40B4-BE49-F238E27FC236}">
                <a16:creationId xmlns:a16="http://schemas.microsoft.com/office/drawing/2014/main" id="{F13F5653-C93B-A14E-8A0B-28DF2A0E4EE2}"/>
              </a:ext>
            </a:extLst>
          </p:cNvPr>
          <p:cNvSpPr>
            <a:spLocks noChangeArrowheads="1"/>
          </p:cNvSpPr>
          <p:nvPr/>
        </p:nvSpPr>
        <p:spPr bwMode="auto">
          <a:xfrm>
            <a:off x="5676900" y="1919288"/>
            <a:ext cx="990600" cy="9144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9980" name="Oval 51">
            <a:extLst>
              <a:ext uri="{FF2B5EF4-FFF2-40B4-BE49-F238E27FC236}">
                <a16:creationId xmlns:a16="http://schemas.microsoft.com/office/drawing/2014/main" id="{E8255F29-90FC-7D4C-B190-89D073387E17}"/>
              </a:ext>
            </a:extLst>
          </p:cNvPr>
          <p:cNvSpPr>
            <a:spLocks noChangeArrowheads="1"/>
          </p:cNvSpPr>
          <p:nvPr/>
        </p:nvSpPr>
        <p:spPr bwMode="auto">
          <a:xfrm>
            <a:off x="7315200" y="1919288"/>
            <a:ext cx="990600" cy="9144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9981" name="Text Box 52">
            <a:extLst>
              <a:ext uri="{FF2B5EF4-FFF2-40B4-BE49-F238E27FC236}">
                <a16:creationId xmlns:a16="http://schemas.microsoft.com/office/drawing/2014/main" id="{1827F39A-EB22-6E4B-8186-65847EE4D19B}"/>
              </a:ext>
            </a:extLst>
          </p:cNvPr>
          <p:cNvSpPr txBox="1">
            <a:spLocks noChangeArrowheads="1"/>
          </p:cNvSpPr>
          <p:nvPr/>
        </p:nvSpPr>
        <p:spPr bwMode="auto">
          <a:xfrm>
            <a:off x="914400" y="2147888"/>
            <a:ext cx="693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t>egg</a:t>
            </a:r>
          </a:p>
        </p:txBody>
      </p:sp>
      <p:sp>
        <p:nvSpPr>
          <p:cNvPr id="39982" name="Text Box 53">
            <a:extLst>
              <a:ext uri="{FF2B5EF4-FFF2-40B4-BE49-F238E27FC236}">
                <a16:creationId xmlns:a16="http://schemas.microsoft.com/office/drawing/2014/main" id="{083CC016-50E7-AD4C-B88F-98D566167E7A}"/>
              </a:ext>
            </a:extLst>
          </p:cNvPr>
          <p:cNvSpPr txBox="1">
            <a:spLocks noChangeArrowheads="1"/>
          </p:cNvSpPr>
          <p:nvPr/>
        </p:nvSpPr>
        <p:spPr bwMode="auto">
          <a:xfrm>
            <a:off x="2362200" y="2185988"/>
            <a:ext cx="1098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hatchling</a:t>
            </a:r>
          </a:p>
        </p:txBody>
      </p:sp>
      <p:sp>
        <p:nvSpPr>
          <p:cNvPr id="39983" name="Text Box 54">
            <a:extLst>
              <a:ext uri="{FF2B5EF4-FFF2-40B4-BE49-F238E27FC236}">
                <a16:creationId xmlns:a16="http://schemas.microsoft.com/office/drawing/2014/main" id="{F06A1A78-C0B8-6245-997C-32C93D489889}"/>
              </a:ext>
            </a:extLst>
          </p:cNvPr>
          <p:cNvSpPr txBox="1">
            <a:spLocks noChangeArrowheads="1"/>
          </p:cNvSpPr>
          <p:nvPr/>
        </p:nvSpPr>
        <p:spPr bwMode="auto">
          <a:xfrm>
            <a:off x="4070350" y="2185988"/>
            <a:ext cx="958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juvenile</a:t>
            </a:r>
          </a:p>
        </p:txBody>
      </p:sp>
      <p:sp>
        <p:nvSpPr>
          <p:cNvPr id="39984" name="Text Box 55">
            <a:extLst>
              <a:ext uri="{FF2B5EF4-FFF2-40B4-BE49-F238E27FC236}">
                <a16:creationId xmlns:a16="http://schemas.microsoft.com/office/drawing/2014/main" id="{9D8B86DA-231F-F94A-AA81-B47E9E24E420}"/>
              </a:ext>
            </a:extLst>
          </p:cNvPr>
          <p:cNvSpPr txBox="1">
            <a:spLocks noChangeArrowheads="1"/>
          </p:cNvSpPr>
          <p:nvPr/>
        </p:nvSpPr>
        <p:spPr bwMode="auto">
          <a:xfrm>
            <a:off x="5818188" y="2057400"/>
            <a:ext cx="7350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t>Sub-</a:t>
            </a:r>
          </a:p>
          <a:p>
            <a:pPr eaLnBrk="1" hangingPunct="1"/>
            <a:r>
              <a:rPr lang="en-US" altLang="en-US" sz="2000"/>
              <a:t>adult</a:t>
            </a:r>
          </a:p>
        </p:txBody>
      </p:sp>
      <p:sp>
        <p:nvSpPr>
          <p:cNvPr id="39985" name="Text Box 56">
            <a:extLst>
              <a:ext uri="{FF2B5EF4-FFF2-40B4-BE49-F238E27FC236}">
                <a16:creationId xmlns:a16="http://schemas.microsoft.com/office/drawing/2014/main" id="{B906807F-1D8D-2A4D-9C30-26989D23A3AC}"/>
              </a:ext>
            </a:extLst>
          </p:cNvPr>
          <p:cNvSpPr txBox="1">
            <a:spLocks noChangeArrowheads="1"/>
          </p:cNvSpPr>
          <p:nvPr/>
        </p:nvSpPr>
        <p:spPr bwMode="auto">
          <a:xfrm>
            <a:off x="7391400" y="2147888"/>
            <a:ext cx="8461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t>adult</a:t>
            </a:r>
          </a:p>
        </p:txBody>
      </p:sp>
      <p:sp>
        <p:nvSpPr>
          <p:cNvPr id="39986" name="Line 57">
            <a:extLst>
              <a:ext uri="{FF2B5EF4-FFF2-40B4-BE49-F238E27FC236}">
                <a16:creationId xmlns:a16="http://schemas.microsoft.com/office/drawing/2014/main" id="{1B16745A-35F3-7845-8DD2-94775114533C}"/>
              </a:ext>
            </a:extLst>
          </p:cNvPr>
          <p:cNvSpPr>
            <a:spLocks noChangeShapeType="1"/>
          </p:cNvSpPr>
          <p:nvPr/>
        </p:nvSpPr>
        <p:spPr bwMode="auto">
          <a:xfrm>
            <a:off x="1752600" y="2376488"/>
            <a:ext cx="685800" cy="0"/>
          </a:xfrm>
          <a:prstGeom prst="line">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39987" name="Line 58">
            <a:extLst>
              <a:ext uri="{FF2B5EF4-FFF2-40B4-BE49-F238E27FC236}">
                <a16:creationId xmlns:a16="http://schemas.microsoft.com/office/drawing/2014/main" id="{9EBBC4F8-5758-B144-8E5A-AB808628927F}"/>
              </a:ext>
            </a:extLst>
          </p:cNvPr>
          <p:cNvSpPr>
            <a:spLocks noChangeShapeType="1"/>
          </p:cNvSpPr>
          <p:nvPr/>
        </p:nvSpPr>
        <p:spPr bwMode="auto">
          <a:xfrm>
            <a:off x="3378200" y="2376488"/>
            <a:ext cx="685800" cy="0"/>
          </a:xfrm>
          <a:prstGeom prst="line">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39988" name="Line 59">
            <a:extLst>
              <a:ext uri="{FF2B5EF4-FFF2-40B4-BE49-F238E27FC236}">
                <a16:creationId xmlns:a16="http://schemas.microsoft.com/office/drawing/2014/main" id="{D845E3E7-FAAE-8141-8F81-4C57AD790591}"/>
              </a:ext>
            </a:extLst>
          </p:cNvPr>
          <p:cNvSpPr>
            <a:spLocks noChangeShapeType="1"/>
          </p:cNvSpPr>
          <p:nvPr/>
        </p:nvSpPr>
        <p:spPr bwMode="auto">
          <a:xfrm>
            <a:off x="5029200" y="2376488"/>
            <a:ext cx="685800" cy="0"/>
          </a:xfrm>
          <a:prstGeom prst="line">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39989" name="Line 60">
            <a:extLst>
              <a:ext uri="{FF2B5EF4-FFF2-40B4-BE49-F238E27FC236}">
                <a16:creationId xmlns:a16="http://schemas.microsoft.com/office/drawing/2014/main" id="{1A9750A5-4E99-E046-BB7B-B6CCB51CC9C1}"/>
              </a:ext>
            </a:extLst>
          </p:cNvPr>
          <p:cNvSpPr>
            <a:spLocks noChangeShapeType="1"/>
          </p:cNvSpPr>
          <p:nvPr/>
        </p:nvSpPr>
        <p:spPr bwMode="auto">
          <a:xfrm>
            <a:off x="6654800" y="2376488"/>
            <a:ext cx="685800" cy="0"/>
          </a:xfrm>
          <a:prstGeom prst="line">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39990" name="Text Box 61">
            <a:extLst>
              <a:ext uri="{FF2B5EF4-FFF2-40B4-BE49-F238E27FC236}">
                <a16:creationId xmlns:a16="http://schemas.microsoft.com/office/drawing/2014/main" id="{64E56897-9B5A-3948-B7FE-CA1A29BB59A3}"/>
              </a:ext>
            </a:extLst>
          </p:cNvPr>
          <p:cNvSpPr txBox="1">
            <a:spLocks noChangeArrowheads="1"/>
          </p:cNvSpPr>
          <p:nvPr/>
        </p:nvSpPr>
        <p:spPr bwMode="auto">
          <a:xfrm>
            <a:off x="1736725" y="1955800"/>
            <a:ext cx="628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0.68</a:t>
            </a:r>
          </a:p>
        </p:txBody>
      </p:sp>
      <p:sp>
        <p:nvSpPr>
          <p:cNvPr id="39991" name="Text Box 62">
            <a:extLst>
              <a:ext uri="{FF2B5EF4-FFF2-40B4-BE49-F238E27FC236}">
                <a16:creationId xmlns:a16="http://schemas.microsoft.com/office/drawing/2014/main" id="{F6A30E1D-817F-4F42-9AC4-42A749A5B267}"/>
              </a:ext>
            </a:extLst>
          </p:cNvPr>
          <p:cNvSpPr txBox="1">
            <a:spLocks noChangeArrowheads="1"/>
          </p:cNvSpPr>
          <p:nvPr/>
        </p:nvSpPr>
        <p:spPr bwMode="auto">
          <a:xfrm>
            <a:off x="3409950" y="1958975"/>
            <a:ext cx="628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0.05</a:t>
            </a:r>
          </a:p>
        </p:txBody>
      </p:sp>
      <p:sp>
        <p:nvSpPr>
          <p:cNvPr id="39992" name="Text Box 63">
            <a:extLst>
              <a:ext uri="{FF2B5EF4-FFF2-40B4-BE49-F238E27FC236}">
                <a16:creationId xmlns:a16="http://schemas.microsoft.com/office/drawing/2014/main" id="{941C5AD1-414D-6B40-87DF-7165BA176376}"/>
              </a:ext>
            </a:extLst>
          </p:cNvPr>
          <p:cNvSpPr txBox="1">
            <a:spLocks noChangeArrowheads="1"/>
          </p:cNvSpPr>
          <p:nvPr/>
        </p:nvSpPr>
        <p:spPr bwMode="auto">
          <a:xfrm>
            <a:off x="5010150" y="1958975"/>
            <a:ext cx="628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0.02</a:t>
            </a:r>
          </a:p>
        </p:txBody>
      </p:sp>
      <p:sp>
        <p:nvSpPr>
          <p:cNvPr id="39993" name="Text Box 64">
            <a:extLst>
              <a:ext uri="{FF2B5EF4-FFF2-40B4-BE49-F238E27FC236}">
                <a16:creationId xmlns:a16="http://schemas.microsoft.com/office/drawing/2014/main" id="{BB1F3B4D-DDA7-F14B-9B84-7D2A1C8BFEC1}"/>
              </a:ext>
            </a:extLst>
          </p:cNvPr>
          <p:cNvSpPr txBox="1">
            <a:spLocks noChangeArrowheads="1"/>
          </p:cNvSpPr>
          <p:nvPr/>
        </p:nvSpPr>
        <p:spPr bwMode="auto">
          <a:xfrm>
            <a:off x="6686550" y="1958975"/>
            <a:ext cx="628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0.06</a:t>
            </a:r>
          </a:p>
        </p:txBody>
      </p:sp>
      <p:cxnSp>
        <p:nvCxnSpPr>
          <p:cNvPr id="39994" name="AutoShape 65">
            <a:extLst>
              <a:ext uri="{FF2B5EF4-FFF2-40B4-BE49-F238E27FC236}">
                <a16:creationId xmlns:a16="http://schemas.microsoft.com/office/drawing/2014/main" id="{2F270590-BF86-A848-8513-DDFC8E4E87E8}"/>
              </a:ext>
            </a:extLst>
          </p:cNvPr>
          <p:cNvCxnSpPr>
            <a:cxnSpLocks noChangeShapeType="1"/>
            <a:stCxn id="39977" idx="1"/>
            <a:endCxn id="39977" idx="7"/>
          </p:cNvCxnSpPr>
          <p:nvPr/>
        </p:nvCxnSpPr>
        <p:spPr bwMode="auto">
          <a:xfrm rot="5400000" flipV="1">
            <a:off x="2894807" y="1693069"/>
            <a:ext cx="1587" cy="701675"/>
          </a:xfrm>
          <a:prstGeom prst="curvedConnector3">
            <a:avLst>
              <a:gd name="adj1" fmla="val -22200000"/>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cxnSp>
      <p:cxnSp>
        <p:nvCxnSpPr>
          <p:cNvPr id="39995" name="AutoShape 66">
            <a:extLst>
              <a:ext uri="{FF2B5EF4-FFF2-40B4-BE49-F238E27FC236}">
                <a16:creationId xmlns:a16="http://schemas.microsoft.com/office/drawing/2014/main" id="{F2D80969-0FD6-4347-BEBF-69D48A7648F2}"/>
              </a:ext>
            </a:extLst>
          </p:cNvPr>
          <p:cNvCxnSpPr>
            <a:cxnSpLocks noChangeShapeType="1"/>
          </p:cNvCxnSpPr>
          <p:nvPr/>
        </p:nvCxnSpPr>
        <p:spPr bwMode="auto">
          <a:xfrm rot="5400000" flipV="1">
            <a:off x="4525169" y="1721644"/>
            <a:ext cx="1587" cy="701675"/>
          </a:xfrm>
          <a:prstGeom prst="curvedConnector3">
            <a:avLst>
              <a:gd name="adj1" fmla="val -22200000"/>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cxnSp>
      <p:cxnSp>
        <p:nvCxnSpPr>
          <p:cNvPr id="39996" name="AutoShape 67">
            <a:extLst>
              <a:ext uri="{FF2B5EF4-FFF2-40B4-BE49-F238E27FC236}">
                <a16:creationId xmlns:a16="http://schemas.microsoft.com/office/drawing/2014/main" id="{5A8ACBA5-3E8A-4749-BF0D-6846130F4AB7}"/>
              </a:ext>
            </a:extLst>
          </p:cNvPr>
          <p:cNvCxnSpPr>
            <a:cxnSpLocks noChangeShapeType="1"/>
          </p:cNvCxnSpPr>
          <p:nvPr/>
        </p:nvCxnSpPr>
        <p:spPr bwMode="auto">
          <a:xfrm rot="5400000" flipV="1">
            <a:off x="6141244" y="1720056"/>
            <a:ext cx="1588" cy="701675"/>
          </a:xfrm>
          <a:prstGeom prst="curvedConnector3">
            <a:avLst>
              <a:gd name="adj1" fmla="val -22200000"/>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cxnSp>
      <p:cxnSp>
        <p:nvCxnSpPr>
          <p:cNvPr id="39997" name="AutoShape 68">
            <a:extLst>
              <a:ext uri="{FF2B5EF4-FFF2-40B4-BE49-F238E27FC236}">
                <a16:creationId xmlns:a16="http://schemas.microsoft.com/office/drawing/2014/main" id="{A6CB3138-FE73-384D-A963-ABDD41687299}"/>
              </a:ext>
            </a:extLst>
          </p:cNvPr>
          <p:cNvCxnSpPr>
            <a:cxnSpLocks noChangeShapeType="1"/>
          </p:cNvCxnSpPr>
          <p:nvPr/>
        </p:nvCxnSpPr>
        <p:spPr bwMode="auto">
          <a:xfrm rot="5400000" flipV="1">
            <a:off x="7801769" y="1720056"/>
            <a:ext cx="1588" cy="701675"/>
          </a:xfrm>
          <a:prstGeom prst="curvedConnector3">
            <a:avLst>
              <a:gd name="adj1" fmla="val -22200000"/>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cxnSp>
      <p:sp>
        <p:nvSpPr>
          <p:cNvPr id="39998" name="Text Box 69">
            <a:extLst>
              <a:ext uri="{FF2B5EF4-FFF2-40B4-BE49-F238E27FC236}">
                <a16:creationId xmlns:a16="http://schemas.microsoft.com/office/drawing/2014/main" id="{5EB48A17-AD30-E848-8F4B-82CABB5A5031}"/>
              </a:ext>
            </a:extLst>
          </p:cNvPr>
          <p:cNvSpPr txBox="1">
            <a:spLocks noChangeArrowheads="1"/>
          </p:cNvSpPr>
          <p:nvPr/>
        </p:nvSpPr>
        <p:spPr bwMode="auto">
          <a:xfrm>
            <a:off x="2514600" y="1309688"/>
            <a:ext cx="628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0.70</a:t>
            </a:r>
          </a:p>
        </p:txBody>
      </p:sp>
      <p:sp>
        <p:nvSpPr>
          <p:cNvPr id="39999" name="Text Box 70">
            <a:extLst>
              <a:ext uri="{FF2B5EF4-FFF2-40B4-BE49-F238E27FC236}">
                <a16:creationId xmlns:a16="http://schemas.microsoft.com/office/drawing/2014/main" id="{CB7C4778-E13F-A040-8FF8-282B5DCD24CD}"/>
              </a:ext>
            </a:extLst>
          </p:cNvPr>
          <p:cNvSpPr txBox="1">
            <a:spLocks noChangeArrowheads="1"/>
          </p:cNvSpPr>
          <p:nvPr/>
        </p:nvSpPr>
        <p:spPr bwMode="auto">
          <a:xfrm>
            <a:off x="4191000" y="1309688"/>
            <a:ext cx="628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0.66</a:t>
            </a:r>
          </a:p>
        </p:txBody>
      </p:sp>
      <p:sp>
        <p:nvSpPr>
          <p:cNvPr id="40000" name="Text Box 71">
            <a:extLst>
              <a:ext uri="{FF2B5EF4-FFF2-40B4-BE49-F238E27FC236}">
                <a16:creationId xmlns:a16="http://schemas.microsoft.com/office/drawing/2014/main" id="{AE6A1C87-14EC-F049-A09F-E622FB438441}"/>
              </a:ext>
            </a:extLst>
          </p:cNvPr>
          <p:cNvSpPr txBox="1">
            <a:spLocks noChangeArrowheads="1"/>
          </p:cNvSpPr>
          <p:nvPr/>
        </p:nvSpPr>
        <p:spPr bwMode="auto">
          <a:xfrm>
            <a:off x="5848350" y="1309688"/>
            <a:ext cx="628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0.68</a:t>
            </a:r>
          </a:p>
        </p:txBody>
      </p:sp>
      <p:sp>
        <p:nvSpPr>
          <p:cNvPr id="40001" name="Text Box 72">
            <a:extLst>
              <a:ext uri="{FF2B5EF4-FFF2-40B4-BE49-F238E27FC236}">
                <a16:creationId xmlns:a16="http://schemas.microsoft.com/office/drawing/2014/main" id="{81B8DE4F-E222-0849-9E80-F51A9A7999BB}"/>
              </a:ext>
            </a:extLst>
          </p:cNvPr>
          <p:cNvSpPr txBox="1">
            <a:spLocks noChangeArrowheads="1"/>
          </p:cNvSpPr>
          <p:nvPr/>
        </p:nvSpPr>
        <p:spPr bwMode="auto">
          <a:xfrm>
            <a:off x="7467600" y="1309688"/>
            <a:ext cx="628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0.81</a:t>
            </a:r>
          </a:p>
        </p:txBody>
      </p:sp>
      <p:cxnSp>
        <p:nvCxnSpPr>
          <p:cNvPr id="40002" name="AutoShape 73">
            <a:extLst>
              <a:ext uri="{FF2B5EF4-FFF2-40B4-BE49-F238E27FC236}">
                <a16:creationId xmlns:a16="http://schemas.microsoft.com/office/drawing/2014/main" id="{3093F7EB-66AD-A847-80CC-26F04BC75A32}"/>
              </a:ext>
            </a:extLst>
          </p:cNvPr>
          <p:cNvCxnSpPr>
            <a:cxnSpLocks noChangeShapeType="1"/>
            <a:stCxn id="39979" idx="4"/>
            <a:endCxn id="39976" idx="4"/>
          </p:cNvCxnSpPr>
          <p:nvPr/>
        </p:nvCxnSpPr>
        <p:spPr bwMode="auto">
          <a:xfrm rot="5400000">
            <a:off x="3713956" y="386557"/>
            <a:ext cx="1587" cy="4914900"/>
          </a:xfrm>
          <a:prstGeom prst="curvedConnector3">
            <a:avLst>
              <a:gd name="adj1" fmla="val 24499995"/>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cxnSp>
      <p:cxnSp>
        <p:nvCxnSpPr>
          <p:cNvPr id="40003" name="AutoShape 74">
            <a:extLst>
              <a:ext uri="{FF2B5EF4-FFF2-40B4-BE49-F238E27FC236}">
                <a16:creationId xmlns:a16="http://schemas.microsoft.com/office/drawing/2014/main" id="{7A3FF73C-A68D-9147-8F62-655932913FC9}"/>
              </a:ext>
            </a:extLst>
          </p:cNvPr>
          <p:cNvCxnSpPr>
            <a:cxnSpLocks noChangeShapeType="1"/>
            <a:stCxn id="39980" idx="4"/>
            <a:endCxn id="39976" idx="3"/>
          </p:cNvCxnSpPr>
          <p:nvPr/>
        </p:nvCxnSpPr>
        <p:spPr bwMode="auto">
          <a:xfrm rot="16200000" flipV="1">
            <a:off x="4291807" y="-675481"/>
            <a:ext cx="133350" cy="6904037"/>
          </a:xfrm>
          <a:prstGeom prst="curvedConnector3">
            <a:avLst>
              <a:gd name="adj1" fmla="val -659528"/>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cxnSp>
      <p:sp>
        <p:nvSpPr>
          <p:cNvPr id="40004" name="Text Box 75">
            <a:extLst>
              <a:ext uri="{FF2B5EF4-FFF2-40B4-BE49-F238E27FC236}">
                <a16:creationId xmlns:a16="http://schemas.microsoft.com/office/drawing/2014/main" id="{CD270A3C-0849-134E-AE7F-6CD14EAAA9F2}"/>
              </a:ext>
            </a:extLst>
          </p:cNvPr>
          <p:cNvSpPr txBox="1">
            <a:spLocks noChangeArrowheads="1"/>
          </p:cNvSpPr>
          <p:nvPr/>
        </p:nvSpPr>
        <p:spPr bwMode="auto">
          <a:xfrm>
            <a:off x="3276600" y="2833688"/>
            <a:ext cx="501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4.7</a:t>
            </a:r>
          </a:p>
        </p:txBody>
      </p:sp>
      <p:sp>
        <p:nvSpPr>
          <p:cNvPr id="40005" name="Text Box 76">
            <a:extLst>
              <a:ext uri="{FF2B5EF4-FFF2-40B4-BE49-F238E27FC236}">
                <a16:creationId xmlns:a16="http://schemas.microsoft.com/office/drawing/2014/main" id="{33A97D87-CF63-864C-AD8E-F600F73F847A}"/>
              </a:ext>
            </a:extLst>
          </p:cNvPr>
          <p:cNvSpPr txBox="1">
            <a:spLocks noChangeArrowheads="1"/>
          </p:cNvSpPr>
          <p:nvPr/>
        </p:nvSpPr>
        <p:spPr bwMode="auto">
          <a:xfrm>
            <a:off x="4114800" y="3367088"/>
            <a:ext cx="628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61.9</a:t>
            </a:r>
          </a:p>
        </p:txBody>
      </p:sp>
      <p:sp>
        <p:nvSpPr>
          <p:cNvPr id="40006" name="Text Box 77">
            <a:extLst>
              <a:ext uri="{FF2B5EF4-FFF2-40B4-BE49-F238E27FC236}">
                <a16:creationId xmlns:a16="http://schemas.microsoft.com/office/drawing/2014/main" id="{12B31F86-CE38-A247-B03D-F8462A4738B0}"/>
              </a:ext>
            </a:extLst>
          </p:cNvPr>
          <p:cNvSpPr txBox="1">
            <a:spLocks noChangeArrowheads="1"/>
          </p:cNvSpPr>
          <p:nvPr/>
        </p:nvSpPr>
        <p:spPr bwMode="auto">
          <a:xfrm>
            <a:off x="377825" y="217488"/>
            <a:ext cx="84613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600" b="1">
                <a:solidFill>
                  <a:srgbClr val="000099"/>
                </a:solidFill>
                <a:latin typeface="Tahoma" panose="020B0604030504040204" pitchFamily="34" charset="0"/>
              </a:rPr>
              <a:t>Life cycle of Loggerhead Sea Turtles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85" name="Group 4">
            <a:extLst>
              <a:ext uri="{FF2B5EF4-FFF2-40B4-BE49-F238E27FC236}">
                <a16:creationId xmlns:a16="http://schemas.microsoft.com/office/drawing/2014/main" id="{E53EEFC5-A940-514D-A376-E2D4CE30DE74}"/>
              </a:ext>
            </a:extLst>
          </p:cNvPr>
          <p:cNvGrpSpPr>
            <a:grpSpLocks/>
          </p:cNvGrpSpPr>
          <p:nvPr/>
        </p:nvGrpSpPr>
        <p:grpSpPr bwMode="auto">
          <a:xfrm>
            <a:off x="2667000" y="228600"/>
            <a:ext cx="228600" cy="2057400"/>
            <a:chOff x="3600" y="1104"/>
            <a:chExt cx="144" cy="1296"/>
          </a:xfrm>
        </p:grpSpPr>
        <p:sp>
          <p:nvSpPr>
            <p:cNvPr id="42029" name="Line 5">
              <a:extLst>
                <a:ext uri="{FF2B5EF4-FFF2-40B4-BE49-F238E27FC236}">
                  <a16:creationId xmlns:a16="http://schemas.microsoft.com/office/drawing/2014/main" id="{61C1A7AE-5DA7-844A-B221-3694A43668F9}"/>
                </a:ext>
              </a:extLst>
            </p:cNvPr>
            <p:cNvSpPr>
              <a:spLocks noChangeShapeType="1"/>
            </p:cNvSpPr>
            <p:nvPr/>
          </p:nvSpPr>
          <p:spPr bwMode="auto">
            <a:xfrm>
              <a:off x="3600" y="1104"/>
              <a:ext cx="0" cy="12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30" name="Line 6">
              <a:extLst>
                <a:ext uri="{FF2B5EF4-FFF2-40B4-BE49-F238E27FC236}">
                  <a16:creationId xmlns:a16="http://schemas.microsoft.com/office/drawing/2014/main" id="{6AEA9BBD-1D86-E64D-8DB0-26E395547698}"/>
                </a:ext>
              </a:extLst>
            </p:cNvPr>
            <p:cNvSpPr>
              <a:spLocks noChangeShapeType="1"/>
            </p:cNvSpPr>
            <p:nvPr/>
          </p:nvSpPr>
          <p:spPr bwMode="auto">
            <a:xfrm>
              <a:off x="3600" y="2400"/>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31" name="Line 7">
              <a:extLst>
                <a:ext uri="{FF2B5EF4-FFF2-40B4-BE49-F238E27FC236}">
                  <a16:creationId xmlns:a16="http://schemas.microsoft.com/office/drawing/2014/main" id="{5B3B0947-3E8B-C84D-8678-A71D779C8D34}"/>
                </a:ext>
              </a:extLst>
            </p:cNvPr>
            <p:cNvSpPr>
              <a:spLocks noChangeShapeType="1"/>
            </p:cNvSpPr>
            <p:nvPr/>
          </p:nvSpPr>
          <p:spPr bwMode="auto">
            <a:xfrm>
              <a:off x="3600" y="1104"/>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1986" name="Group 8">
            <a:extLst>
              <a:ext uri="{FF2B5EF4-FFF2-40B4-BE49-F238E27FC236}">
                <a16:creationId xmlns:a16="http://schemas.microsoft.com/office/drawing/2014/main" id="{A659B98D-2444-AC4D-80BA-BF4A123AE150}"/>
              </a:ext>
            </a:extLst>
          </p:cNvPr>
          <p:cNvGrpSpPr>
            <a:grpSpLocks/>
          </p:cNvGrpSpPr>
          <p:nvPr/>
        </p:nvGrpSpPr>
        <p:grpSpPr bwMode="auto">
          <a:xfrm flipH="1">
            <a:off x="5410200" y="228600"/>
            <a:ext cx="228600" cy="2057400"/>
            <a:chOff x="3600" y="1104"/>
            <a:chExt cx="144" cy="1296"/>
          </a:xfrm>
        </p:grpSpPr>
        <p:sp>
          <p:nvSpPr>
            <p:cNvPr id="42026" name="Line 9">
              <a:extLst>
                <a:ext uri="{FF2B5EF4-FFF2-40B4-BE49-F238E27FC236}">
                  <a16:creationId xmlns:a16="http://schemas.microsoft.com/office/drawing/2014/main" id="{E87B9D6A-1C9B-CA4A-8423-AB5923651619}"/>
                </a:ext>
              </a:extLst>
            </p:cNvPr>
            <p:cNvSpPr>
              <a:spLocks noChangeShapeType="1"/>
            </p:cNvSpPr>
            <p:nvPr/>
          </p:nvSpPr>
          <p:spPr bwMode="auto">
            <a:xfrm>
              <a:off x="3600" y="1104"/>
              <a:ext cx="0" cy="12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27" name="Line 10">
              <a:extLst>
                <a:ext uri="{FF2B5EF4-FFF2-40B4-BE49-F238E27FC236}">
                  <a16:creationId xmlns:a16="http://schemas.microsoft.com/office/drawing/2014/main" id="{AF3C1D7D-1B50-E545-AD5D-F505BE8141F7}"/>
                </a:ext>
              </a:extLst>
            </p:cNvPr>
            <p:cNvSpPr>
              <a:spLocks noChangeShapeType="1"/>
            </p:cNvSpPr>
            <p:nvPr/>
          </p:nvSpPr>
          <p:spPr bwMode="auto">
            <a:xfrm>
              <a:off x="3600" y="2400"/>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28" name="Line 11">
              <a:extLst>
                <a:ext uri="{FF2B5EF4-FFF2-40B4-BE49-F238E27FC236}">
                  <a16:creationId xmlns:a16="http://schemas.microsoft.com/office/drawing/2014/main" id="{6846A4D8-89A4-D540-8CA7-C6017EDFD33F}"/>
                </a:ext>
              </a:extLst>
            </p:cNvPr>
            <p:cNvSpPr>
              <a:spLocks noChangeShapeType="1"/>
            </p:cNvSpPr>
            <p:nvPr/>
          </p:nvSpPr>
          <p:spPr bwMode="auto">
            <a:xfrm>
              <a:off x="3600" y="1104"/>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1987" name="Text Box 18">
            <a:extLst>
              <a:ext uri="{FF2B5EF4-FFF2-40B4-BE49-F238E27FC236}">
                <a16:creationId xmlns:a16="http://schemas.microsoft.com/office/drawing/2014/main" id="{9E80449D-984F-7E4E-BA73-73F64728C04B}"/>
              </a:ext>
            </a:extLst>
          </p:cNvPr>
          <p:cNvSpPr txBox="1">
            <a:spLocks noChangeArrowheads="1"/>
          </p:cNvSpPr>
          <p:nvPr/>
        </p:nvSpPr>
        <p:spPr bwMode="auto">
          <a:xfrm>
            <a:off x="2667000" y="252413"/>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a:t>
            </a:r>
          </a:p>
        </p:txBody>
      </p:sp>
      <p:sp>
        <p:nvSpPr>
          <p:cNvPr id="41988" name="Text Box 19">
            <a:extLst>
              <a:ext uri="{FF2B5EF4-FFF2-40B4-BE49-F238E27FC236}">
                <a16:creationId xmlns:a16="http://schemas.microsoft.com/office/drawing/2014/main" id="{C16CA3F5-0BC7-D444-A85B-E0B12D016F9C}"/>
              </a:ext>
            </a:extLst>
          </p:cNvPr>
          <p:cNvSpPr txBox="1">
            <a:spLocks noChangeArrowheads="1"/>
          </p:cNvSpPr>
          <p:nvPr/>
        </p:nvSpPr>
        <p:spPr bwMode="auto">
          <a:xfrm>
            <a:off x="2667000" y="1096963"/>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a:t>
            </a:r>
          </a:p>
        </p:txBody>
      </p:sp>
      <p:sp>
        <p:nvSpPr>
          <p:cNvPr id="41989" name="Text Box 20">
            <a:extLst>
              <a:ext uri="{FF2B5EF4-FFF2-40B4-BE49-F238E27FC236}">
                <a16:creationId xmlns:a16="http://schemas.microsoft.com/office/drawing/2014/main" id="{7DF012BE-CA89-AB47-8D1B-746E65310CD8}"/>
              </a:ext>
            </a:extLst>
          </p:cNvPr>
          <p:cNvSpPr txBox="1">
            <a:spLocks noChangeArrowheads="1"/>
          </p:cNvSpPr>
          <p:nvPr/>
        </p:nvSpPr>
        <p:spPr bwMode="auto">
          <a:xfrm>
            <a:off x="2667000" y="19431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a:t>
            </a:r>
          </a:p>
        </p:txBody>
      </p:sp>
      <p:sp>
        <p:nvSpPr>
          <p:cNvPr id="41990" name="Text Box 27">
            <a:extLst>
              <a:ext uri="{FF2B5EF4-FFF2-40B4-BE49-F238E27FC236}">
                <a16:creationId xmlns:a16="http://schemas.microsoft.com/office/drawing/2014/main" id="{2696ACD0-61E9-AE42-8798-9BD03BD3B473}"/>
              </a:ext>
            </a:extLst>
          </p:cNvPr>
          <p:cNvSpPr txBox="1">
            <a:spLocks noChangeArrowheads="1"/>
          </p:cNvSpPr>
          <p:nvPr/>
        </p:nvSpPr>
        <p:spPr bwMode="auto">
          <a:xfrm>
            <a:off x="2667000" y="674688"/>
            <a:ext cx="579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0.68</a:t>
            </a:r>
          </a:p>
        </p:txBody>
      </p:sp>
      <p:sp>
        <p:nvSpPr>
          <p:cNvPr id="41991" name="Text Box 28">
            <a:extLst>
              <a:ext uri="{FF2B5EF4-FFF2-40B4-BE49-F238E27FC236}">
                <a16:creationId xmlns:a16="http://schemas.microsoft.com/office/drawing/2014/main" id="{0BA8934F-8DE7-7541-869C-56CBAE6B9C9F}"/>
              </a:ext>
            </a:extLst>
          </p:cNvPr>
          <p:cNvSpPr txBox="1">
            <a:spLocks noChangeArrowheads="1"/>
          </p:cNvSpPr>
          <p:nvPr/>
        </p:nvSpPr>
        <p:spPr bwMode="auto">
          <a:xfrm>
            <a:off x="2667000" y="1519238"/>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a:t>
            </a:r>
          </a:p>
        </p:txBody>
      </p:sp>
      <p:sp>
        <p:nvSpPr>
          <p:cNvPr id="41992" name="Text Box 29">
            <a:extLst>
              <a:ext uri="{FF2B5EF4-FFF2-40B4-BE49-F238E27FC236}">
                <a16:creationId xmlns:a16="http://schemas.microsoft.com/office/drawing/2014/main" id="{C8C705EE-BBE3-8942-A8DA-4F94D11917C4}"/>
              </a:ext>
            </a:extLst>
          </p:cNvPr>
          <p:cNvSpPr txBox="1">
            <a:spLocks noChangeArrowheads="1"/>
          </p:cNvSpPr>
          <p:nvPr/>
        </p:nvSpPr>
        <p:spPr bwMode="auto">
          <a:xfrm>
            <a:off x="3230563" y="242888"/>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a:t>
            </a:r>
          </a:p>
        </p:txBody>
      </p:sp>
      <p:sp>
        <p:nvSpPr>
          <p:cNvPr id="41993" name="Text Box 30">
            <a:extLst>
              <a:ext uri="{FF2B5EF4-FFF2-40B4-BE49-F238E27FC236}">
                <a16:creationId xmlns:a16="http://schemas.microsoft.com/office/drawing/2014/main" id="{3BAAF0CC-F34E-9142-84EC-05D6DCFA4F75}"/>
              </a:ext>
            </a:extLst>
          </p:cNvPr>
          <p:cNvSpPr txBox="1">
            <a:spLocks noChangeArrowheads="1"/>
          </p:cNvSpPr>
          <p:nvPr/>
        </p:nvSpPr>
        <p:spPr bwMode="auto">
          <a:xfrm>
            <a:off x="3230563" y="1087438"/>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0.05</a:t>
            </a:r>
          </a:p>
        </p:txBody>
      </p:sp>
      <p:sp>
        <p:nvSpPr>
          <p:cNvPr id="41994" name="Text Box 31">
            <a:extLst>
              <a:ext uri="{FF2B5EF4-FFF2-40B4-BE49-F238E27FC236}">
                <a16:creationId xmlns:a16="http://schemas.microsoft.com/office/drawing/2014/main" id="{F69A2119-781A-D549-993F-CFD4EF36BBF8}"/>
              </a:ext>
            </a:extLst>
          </p:cNvPr>
          <p:cNvSpPr txBox="1">
            <a:spLocks noChangeArrowheads="1"/>
          </p:cNvSpPr>
          <p:nvPr/>
        </p:nvSpPr>
        <p:spPr bwMode="auto">
          <a:xfrm>
            <a:off x="3230563" y="1933575"/>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a:t>
            </a:r>
          </a:p>
        </p:txBody>
      </p:sp>
      <p:sp>
        <p:nvSpPr>
          <p:cNvPr id="41995" name="Text Box 32">
            <a:extLst>
              <a:ext uri="{FF2B5EF4-FFF2-40B4-BE49-F238E27FC236}">
                <a16:creationId xmlns:a16="http://schemas.microsoft.com/office/drawing/2014/main" id="{5FFFEDF2-2CD0-A24E-88BE-E5B6175360F0}"/>
              </a:ext>
            </a:extLst>
          </p:cNvPr>
          <p:cNvSpPr txBox="1">
            <a:spLocks noChangeArrowheads="1"/>
          </p:cNvSpPr>
          <p:nvPr/>
        </p:nvSpPr>
        <p:spPr bwMode="auto">
          <a:xfrm>
            <a:off x="3230563" y="665163"/>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0.70</a:t>
            </a:r>
          </a:p>
        </p:txBody>
      </p:sp>
      <p:sp>
        <p:nvSpPr>
          <p:cNvPr id="41996" name="Text Box 33">
            <a:extLst>
              <a:ext uri="{FF2B5EF4-FFF2-40B4-BE49-F238E27FC236}">
                <a16:creationId xmlns:a16="http://schemas.microsoft.com/office/drawing/2014/main" id="{002D0368-7111-CD48-A7A4-3C716D637609}"/>
              </a:ext>
            </a:extLst>
          </p:cNvPr>
          <p:cNvSpPr txBox="1">
            <a:spLocks noChangeArrowheads="1"/>
          </p:cNvSpPr>
          <p:nvPr/>
        </p:nvSpPr>
        <p:spPr bwMode="auto">
          <a:xfrm>
            <a:off x="3230563" y="1509713"/>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a:t>
            </a:r>
          </a:p>
        </p:txBody>
      </p:sp>
      <p:sp>
        <p:nvSpPr>
          <p:cNvPr id="41997" name="Text Box 34">
            <a:extLst>
              <a:ext uri="{FF2B5EF4-FFF2-40B4-BE49-F238E27FC236}">
                <a16:creationId xmlns:a16="http://schemas.microsoft.com/office/drawing/2014/main" id="{4536BF14-2C06-A94E-B68D-93977F7C7757}"/>
              </a:ext>
            </a:extLst>
          </p:cNvPr>
          <p:cNvSpPr txBox="1">
            <a:spLocks noChangeArrowheads="1"/>
          </p:cNvSpPr>
          <p:nvPr/>
        </p:nvSpPr>
        <p:spPr bwMode="auto">
          <a:xfrm>
            <a:off x="3840163" y="242888"/>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a:t>
            </a:r>
          </a:p>
        </p:txBody>
      </p:sp>
      <p:sp>
        <p:nvSpPr>
          <p:cNvPr id="41998" name="Text Box 35">
            <a:extLst>
              <a:ext uri="{FF2B5EF4-FFF2-40B4-BE49-F238E27FC236}">
                <a16:creationId xmlns:a16="http://schemas.microsoft.com/office/drawing/2014/main" id="{142CFBB8-93C2-3F49-9973-CFF5F27D71EB}"/>
              </a:ext>
            </a:extLst>
          </p:cNvPr>
          <p:cNvSpPr txBox="1">
            <a:spLocks noChangeArrowheads="1"/>
          </p:cNvSpPr>
          <p:nvPr/>
        </p:nvSpPr>
        <p:spPr bwMode="auto">
          <a:xfrm>
            <a:off x="3840163" y="1087438"/>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0.66</a:t>
            </a:r>
          </a:p>
        </p:txBody>
      </p:sp>
      <p:sp>
        <p:nvSpPr>
          <p:cNvPr id="41999" name="Text Box 36">
            <a:extLst>
              <a:ext uri="{FF2B5EF4-FFF2-40B4-BE49-F238E27FC236}">
                <a16:creationId xmlns:a16="http://schemas.microsoft.com/office/drawing/2014/main" id="{D10D28E0-E6EB-0049-9997-0EA27899E7DF}"/>
              </a:ext>
            </a:extLst>
          </p:cNvPr>
          <p:cNvSpPr txBox="1">
            <a:spLocks noChangeArrowheads="1"/>
          </p:cNvSpPr>
          <p:nvPr/>
        </p:nvSpPr>
        <p:spPr bwMode="auto">
          <a:xfrm>
            <a:off x="3840163" y="1933575"/>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a:t>
            </a:r>
          </a:p>
        </p:txBody>
      </p:sp>
      <p:sp>
        <p:nvSpPr>
          <p:cNvPr id="42000" name="Text Box 37">
            <a:extLst>
              <a:ext uri="{FF2B5EF4-FFF2-40B4-BE49-F238E27FC236}">
                <a16:creationId xmlns:a16="http://schemas.microsoft.com/office/drawing/2014/main" id="{CB9C660C-DAB1-D84C-9900-44EEB34795F2}"/>
              </a:ext>
            </a:extLst>
          </p:cNvPr>
          <p:cNvSpPr txBox="1">
            <a:spLocks noChangeArrowheads="1"/>
          </p:cNvSpPr>
          <p:nvPr/>
        </p:nvSpPr>
        <p:spPr bwMode="auto">
          <a:xfrm>
            <a:off x="3840163" y="665163"/>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a:t>
            </a:r>
          </a:p>
        </p:txBody>
      </p:sp>
      <p:sp>
        <p:nvSpPr>
          <p:cNvPr id="42001" name="Text Box 38">
            <a:extLst>
              <a:ext uri="{FF2B5EF4-FFF2-40B4-BE49-F238E27FC236}">
                <a16:creationId xmlns:a16="http://schemas.microsoft.com/office/drawing/2014/main" id="{E330B4AF-41EB-0040-ABBC-2268EE3EDDA8}"/>
              </a:ext>
            </a:extLst>
          </p:cNvPr>
          <p:cNvSpPr txBox="1">
            <a:spLocks noChangeArrowheads="1"/>
          </p:cNvSpPr>
          <p:nvPr/>
        </p:nvSpPr>
        <p:spPr bwMode="auto">
          <a:xfrm>
            <a:off x="3840163" y="1509713"/>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0.02</a:t>
            </a:r>
          </a:p>
        </p:txBody>
      </p:sp>
      <p:sp>
        <p:nvSpPr>
          <p:cNvPr id="42002" name="Text Box 39">
            <a:extLst>
              <a:ext uri="{FF2B5EF4-FFF2-40B4-BE49-F238E27FC236}">
                <a16:creationId xmlns:a16="http://schemas.microsoft.com/office/drawing/2014/main" id="{1B9FF2B4-2548-5943-9919-38686E9940C9}"/>
              </a:ext>
            </a:extLst>
          </p:cNvPr>
          <p:cNvSpPr txBox="1">
            <a:spLocks noChangeArrowheads="1"/>
          </p:cNvSpPr>
          <p:nvPr/>
        </p:nvSpPr>
        <p:spPr bwMode="auto">
          <a:xfrm>
            <a:off x="4437063" y="242888"/>
            <a:ext cx="466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4.7</a:t>
            </a:r>
          </a:p>
        </p:txBody>
      </p:sp>
      <p:sp>
        <p:nvSpPr>
          <p:cNvPr id="42003" name="Text Box 40">
            <a:extLst>
              <a:ext uri="{FF2B5EF4-FFF2-40B4-BE49-F238E27FC236}">
                <a16:creationId xmlns:a16="http://schemas.microsoft.com/office/drawing/2014/main" id="{9BE8F227-4EF0-A14D-BAAA-E087FB647545}"/>
              </a:ext>
            </a:extLst>
          </p:cNvPr>
          <p:cNvSpPr txBox="1">
            <a:spLocks noChangeArrowheads="1"/>
          </p:cNvSpPr>
          <p:nvPr/>
        </p:nvSpPr>
        <p:spPr bwMode="auto">
          <a:xfrm>
            <a:off x="4437063" y="1087438"/>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a:t>
            </a:r>
          </a:p>
        </p:txBody>
      </p:sp>
      <p:sp>
        <p:nvSpPr>
          <p:cNvPr id="42004" name="Text Box 41">
            <a:extLst>
              <a:ext uri="{FF2B5EF4-FFF2-40B4-BE49-F238E27FC236}">
                <a16:creationId xmlns:a16="http://schemas.microsoft.com/office/drawing/2014/main" id="{0AD15312-97C8-5F44-99E6-BADC28571440}"/>
              </a:ext>
            </a:extLst>
          </p:cNvPr>
          <p:cNvSpPr txBox="1">
            <a:spLocks noChangeArrowheads="1"/>
          </p:cNvSpPr>
          <p:nvPr/>
        </p:nvSpPr>
        <p:spPr bwMode="auto">
          <a:xfrm>
            <a:off x="4437063" y="1933575"/>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0.06</a:t>
            </a:r>
          </a:p>
        </p:txBody>
      </p:sp>
      <p:sp>
        <p:nvSpPr>
          <p:cNvPr id="42005" name="Text Box 42">
            <a:extLst>
              <a:ext uri="{FF2B5EF4-FFF2-40B4-BE49-F238E27FC236}">
                <a16:creationId xmlns:a16="http://schemas.microsoft.com/office/drawing/2014/main" id="{B855FBFE-8207-384F-BD7E-B12567DB67EC}"/>
              </a:ext>
            </a:extLst>
          </p:cNvPr>
          <p:cNvSpPr txBox="1">
            <a:spLocks noChangeArrowheads="1"/>
          </p:cNvSpPr>
          <p:nvPr/>
        </p:nvSpPr>
        <p:spPr bwMode="auto">
          <a:xfrm>
            <a:off x="4437063" y="665163"/>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a:t>
            </a:r>
          </a:p>
        </p:txBody>
      </p:sp>
      <p:sp>
        <p:nvSpPr>
          <p:cNvPr id="42006" name="Text Box 43">
            <a:extLst>
              <a:ext uri="{FF2B5EF4-FFF2-40B4-BE49-F238E27FC236}">
                <a16:creationId xmlns:a16="http://schemas.microsoft.com/office/drawing/2014/main" id="{7CDEF5F9-7A45-434C-927F-6C7EE17F9D78}"/>
              </a:ext>
            </a:extLst>
          </p:cNvPr>
          <p:cNvSpPr txBox="1">
            <a:spLocks noChangeArrowheads="1"/>
          </p:cNvSpPr>
          <p:nvPr/>
        </p:nvSpPr>
        <p:spPr bwMode="auto">
          <a:xfrm>
            <a:off x="4437063" y="1509713"/>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0.68</a:t>
            </a:r>
          </a:p>
        </p:txBody>
      </p:sp>
      <p:sp>
        <p:nvSpPr>
          <p:cNvPr id="42007" name="Text Box 44">
            <a:extLst>
              <a:ext uri="{FF2B5EF4-FFF2-40B4-BE49-F238E27FC236}">
                <a16:creationId xmlns:a16="http://schemas.microsoft.com/office/drawing/2014/main" id="{B39CDB02-5E5F-E644-9931-EC6C974280AE}"/>
              </a:ext>
            </a:extLst>
          </p:cNvPr>
          <p:cNvSpPr txBox="1">
            <a:spLocks noChangeArrowheads="1"/>
          </p:cNvSpPr>
          <p:nvPr/>
        </p:nvSpPr>
        <p:spPr bwMode="auto">
          <a:xfrm>
            <a:off x="5029200" y="242888"/>
            <a:ext cx="579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61.9</a:t>
            </a:r>
          </a:p>
        </p:txBody>
      </p:sp>
      <p:sp>
        <p:nvSpPr>
          <p:cNvPr id="42008" name="Text Box 45">
            <a:extLst>
              <a:ext uri="{FF2B5EF4-FFF2-40B4-BE49-F238E27FC236}">
                <a16:creationId xmlns:a16="http://schemas.microsoft.com/office/drawing/2014/main" id="{E5A426C9-3753-294F-8836-51464E3EF1B9}"/>
              </a:ext>
            </a:extLst>
          </p:cNvPr>
          <p:cNvSpPr txBox="1">
            <a:spLocks noChangeArrowheads="1"/>
          </p:cNvSpPr>
          <p:nvPr/>
        </p:nvSpPr>
        <p:spPr bwMode="auto">
          <a:xfrm>
            <a:off x="5029200" y="1087438"/>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a:t>
            </a:r>
          </a:p>
        </p:txBody>
      </p:sp>
      <p:sp>
        <p:nvSpPr>
          <p:cNvPr id="42009" name="Text Box 46">
            <a:extLst>
              <a:ext uri="{FF2B5EF4-FFF2-40B4-BE49-F238E27FC236}">
                <a16:creationId xmlns:a16="http://schemas.microsoft.com/office/drawing/2014/main" id="{BC277032-B671-8140-B177-26DEBF07C3A0}"/>
              </a:ext>
            </a:extLst>
          </p:cNvPr>
          <p:cNvSpPr txBox="1">
            <a:spLocks noChangeArrowheads="1"/>
          </p:cNvSpPr>
          <p:nvPr/>
        </p:nvSpPr>
        <p:spPr bwMode="auto">
          <a:xfrm>
            <a:off x="5029200" y="1933575"/>
            <a:ext cx="579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0.81</a:t>
            </a:r>
          </a:p>
        </p:txBody>
      </p:sp>
      <p:sp>
        <p:nvSpPr>
          <p:cNvPr id="42010" name="Text Box 47">
            <a:extLst>
              <a:ext uri="{FF2B5EF4-FFF2-40B4-BE49-F238E27FC236}">
                <a16:creationId xmlns:a16="http://schemas.microsoft.com/office/drawing/2014/main" id="{87C69A76-ACA4-4C45-B1C7-57E8F3BC4D32}"/>
              </a:ext>
            </a:extLst>
          </p:cNvPr>
          <p:cNvSpPr txBox="1">
            <a:spLocks noChangeArrowheads="1"/>
          </p:cNvSpPr>
          <p:nvPr/>
        </p:nvSpPr>
        <p:spPr bwMode="auto">
          <a:xfrm>
            <a:off x="5029200" y="665163"/>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a:t>
            </a:r>
          </a:p>
        </p:txBody>
      </p:sp>
      <p:sp>
        <p:nvSpPr>
          <p:cNvPr id="42011" name="Text Box 48">
            <a:extLst>
              <a:ext uri="{FF2B5EF4-FFF2-40B4-BE49-F238E27FC236}">
                <a16:creationId xmlns:a16="http://schemas.microsoft.com/office/drawing/2014/main" id="{6F353424-664D-7348-B5B3-77C72C07A6D3}"/>
              </a:ext>
            </a:extLst>
          </p:cNvPr>
          <p:cNvSpPr txBox="1">
            <a:spLocks noChangeArrowheads="1"/>
          </p:cNvSpPr>
          <p:nvPr/>
        </p:nvSpPr>
        <p:spPr bwMode="auto">
          <a:xfrm>
            <a:off x="5029200" y="1509713"/>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a:t>
            </a:r>
          </a:p>
        </p:txBody>
      </p:sp>
      <p:sp>
        <p:nvSpPr>
          <p:cNvPr id="42012" name="Text Box 49">
            <a:extLst>
              <a:ext uri="{FF2B5EF4-FFF2-40B4-BE49-F238E27FC236}">
                <a16:creationId xmlns:a16="http://schemas.microsoft.com/office/drawing/2014/main" id="{E38E1AA7-3B90-D144-A923-59CC1AA37686}"/>
              </a:ext>
            </a:extLst>
          </p:cNvPr>
          <p:cNvSpPr txBox="1">
            <a:spLocks noChangeArrowheads="1"/>
          </p:cNvSpPr>
          <p:nvPr/>
        </p:nvSpPr>
        <p:spPr bwMode="auto">
          <a:xfrm>
            <a:off x="1431925" y="765175"/>
            <a:ext cx="10064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800" b="1" i="1"/>
              <a:t>N</a:t>
            </a:r>
            <a:r>
              <a:rPr lang="en-US" altLang="en-US" sz="2800" b="1" i="1" baseline="-25000"/>
              <a:t>t</a:t>
            </a:r>
            <a:r>
              <a:rPr lang="en-US" altLang="en-US" sz="2800" b="1" baseline="-25000"/>
              <a:t>+1</a:t>
            </a:r>
            <a:r>
              <a:rPr lang="en-US" altLang="en-US" sz="2800" b="1"/>
              <a:t>=</a:t>
            </a:r>
          </a:p>
        </p:txBody>
      </p:sp>
      <p:grpSp>
        <p:nvGrpSpPr>
          <p:cNvPr id="42013" name="Group 50">
            <a:extLst>
              <a:ext uri="{FF2B5EF4-FFF2-40B4-BE49-F238E27FC236}">
                <a16:creationId xmlns:a16="http://schemas.microsoft.com/office/drawing/2014/main" id="{F8D7BEA9-DC64-774F-B75F-16C7EB988872}"/>
              </a:ext>
            </a:extLst>
          </p:cNvPr>
          <p:cNvGrpSpPr>
            <a:grpSpLocks/>
          </p:cNvGrpSpPr>
          <p:nvPr/>
        </p:nvGrpSpPr>
        <p:grpSpPr bwMode="auto">
          <a:xfrm>
            <a:off x="5973763" y="228600"/>
            <a:ext cx="228600" cy="2057400"/>
            <a:chOff x="3600" y="1104"/>
            <a:chExt cx="144" cy="1296"/>
          </a:xfrm>
        </p:grpSpPr>
        <p:sp>
          <p:nvSpPr>
            <p:cNvPr id="42023" name="Line 51">
              <a:extLst>
                <a:ext uri="{FF2B5EF4-FFF2-40B4-BE49-F238E27FC236}">
                  <a16:creationId xmlns:a16="http://schemas.microsoft.com/office/drawing/2014/main" id="{78CC8599-4341-3746-A80C-18556ECD5D12}"/>
                </a:ext>
              </a:extLst>
            </p:cNvPr>
            <p:cNvSpPr>
              <a:spLocks noChangeShapeType="1"/>
            </p:cNvSpPr>
            <p:nvPr/>
          </p:nvSpPr>
          <p:spPr bwMode="auto">
            <a:xfrm>
              <a:off x="3600" y="1104"/>
              <a:ext cx="0" cy="12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24" name="Line 52">
              <a:extLst>
                <a:ext uri="{FF2B5EF4-FFF2-40B4-BE49-F238E27FC236}">
                  <a16:creationId xmlns:a16="http://schemas.microsoft.com/office/drawing/2014/main" id="{8DEAF93D-BA4C-664E-89BA-361000B0D2FE}"/>
                </a:ext>
              </a:extLst>
            </p:cNvPr>
            <p:cNvSpPr>
              <a:spLocks noChangeShapeType="1"/>
            </p:cNvSpPr>
            <p:nvPr/>
          </p:nvSpPr>
          <p:spPr bwMode="auto">
            <a:xfrm>
              <a:off x="3600" y="2400"/>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25" name="Line 53">
              <a:extLst>
                <a:ext uri="{FF2B5EF4-FFF2-40B4-BE49-F238E27FC236}">
                  <a16:creationId xmlns:a16="http://schemas.microsoft.com/office/drawing/2014/main" id="{A1A85268-0A45-E749-A6C4-2944DA9F3FCE}"/>
                </a:ext>
              </a:extLst>
            </p:cNvPr>
            <p:cNvSpPr>
              <a:spLocks noChangeShapeType="1"/>
            </p:cNvSpPr>
            <p:nvPr/>
          </p:nvSpPr>
          <p:spPr bwMode="auto">
            <a:xfrm>
              <a:off x="3600" y="1104"/>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2014" name="Text Box 54">
            <a:extLst>
              <a:ext uri="{FF2B5EF4-FFF2-40B4-BE49-F238E27FC236}">
                <a16:creationId xmlns:a16="http://schemas.microsoft.com/office/drawing/2014/main" id="{2AFB0E2F-A937-4F45-B371-BE60E84D4632}"/>
              </a:ext>
            </a:extLst>
          </p:cNvPr>
          <p:cNvSpPr txBox="1">
            <a:spLocks noChangeArrowheads="1"/>
          </p:cNvSpPr>
          <p:nvPr/>
        </p:nvSpPr>
        <p:spPr bwMode="auto">
          <a:xfrm>
            <a:off x="5943600" y="252413"/>
            <a:ext cx="5222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100</a:t>
            </a:r>
          </a:p>
        </p:txBody>
      </p:sp>
      <p:sp>
        <p:nvSpPr>
          <p:cNvPr id="42015" name="Text Box 55">
            <a:extLst>
              <a:ext uri="{FF2B5EF4-FFF2-40B4-BE49-F238E27FC236}">
                <a16:creationId xmlns:a16="http://schemas.microsoft.com/office/drawing/2014/main" id="{B1F93DFA-BA43-DE40-B178-BC862AED55E6}"/>
              </a:ext>
            </a:extLst>
          </p:cNvPr>
          <p:cNvSpPr txBox="1">
            <a:spLocks noChangeArrowheads="1"/>
          </p:cNvSpPr>
          <p:nvPr/>
        </p:nvSpPr>
        <p:spPr bwMode="auto">
          <a:xfrm>
            <a:off x="5973763" y="1096963"/>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a:t>
            </a:r>
          </a:p>
        </p:txBody>
      </p:sp>
      <p:sp>
        <p:nvSpPr>
          <p:cNvPr id="42016" name="Text Box 56">
            <a:extLst>
              <a:ext uri="{FF2B5EF4-FFF2-40B4-BE49-F238E27FC236}">
                <a16:creationId xmlns:a16="http://schemas.microsoft.com/office/drawing/2014/main" id="{906511A1-535A-7445-B920-9322DD760C09}"/>
              </a:ext>
            </a:extLst>
          </p:cNvPr>
          <p:cNvSpPr txBox="1">
            <a:spLocks noChangeArrowheads="1"/>
          </p:cNvSpPr>
          <p:nvPr/>
        </p:nvSpPr>
        <p:spPr bwMode="auto">
          <a:xfrm>
            <a:off x="5973763" y="19431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a:t>
            </a:r>
          </a:p>
        </p:txBody>
      </p:sp>
      <p:sp>
        <p:nvSpPr>
          <p:cNvPr id="42017" name="Text Box 57">
            <a:extLst>
              <a:ext uri="{FF2B5EF4-FFF2-40B4-BE49-F238E27FC236}">
                <a16:creationId xmlns:a16="http://schemas.microsoft.com/office/drawing/2014/main" id="{3D653D50-0DF4-9545-BB55-1E036B3E2686}"/>
              </a:ext>
            </a:extLst>
          </p:cNvPr>
          <p:cNvSpPr txBox="1">
            <a:spLocks noChangeArrowheads="1"/>
          </p:cNvSpPr>
          <p:nvPr/>
        </p:nvSpPr>
        <p:spPr bwMode="auto">
          <a:xfrm>
            <a:off x="5973763" y="674688"/>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a:t>
            </a:r>
          </a:p>
        </p:txBody>
      </p:sp>
      <p:sp>
        <p:nvSpPr>
          <p:cNvPr id="42018" name="Text Box 58">
            <a:extLst>
              <a:ext uri="{FF2B5EF4-FFF2-40B4-BE49-F238E27FC236}">
                <a16:creationId xmlns:a16="http://schemas.microsoft.com/office/drawing/2014/main" id="{2AB4E4B1-8E9E-EC4C-9FFE-EFBC51FF4442}"/>
              </a:ext>
            </a:extLst>
          </p:cNvPr>
          <p:cNvSpPr txBox="1">
            <a:spLocks noChangeArrowheads="1"/>
          </p:cNvSpPr>
          <p:nvPr/>
        </p:nvSpPr>
        <p:spPr bwMode="auto">
          <a:xfrm>
            <a:off x="5973763" y="1519238"/>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a:t>
            </a:r>
          </a:p>
        </p:txBody>
      </p:sp>
      <p:grpSp>
        <p:nvGrpSpPr>
          <p:cNvPr id="42019" name="Group 59">
            <a:extLst>
              <a:ext uri="{FF2B5EF4-FFF2-40B4-BE49-F238E27FC236}">
                <a16:creationId xmlns:a16="http://schemas.microsoft.com/office/drawing/2014/main" id="{8CD11051-6484-AB42-A4B7-F42957D26EDB}"/>
              </a:ext>
            </a:extLst>
          </p:cNvPr>
          <p:cNvGrpSpPr>
            <a:grpSpLocks/>
          </p:cNvGrpSpPr>
          <p:nvPr/>
        </p:nvGrpSpPr>
        <p:grpSpPr bwMode="auto">
          <a:xfrm flipH="1">
            <a:off x="6400800" y="228600"/>
            <a:ext cx="228600" cy="2057400"/>
            <a:chOff x="3600" y="1104"/>
            <a:chExt cx="144" cy="1296"/>
          </a:xfrm>
        </p:grpSpPr>
        <p:sp>
          <p:nvSpPr>
            <p:cNvPr id="42020" name="Line 60">
              <a:extLst>
                <a:ext uri="{FF2B5EF4-FFF2-40B4-BE49-F238E27FC236}">
                  <a16:creationId xmlns:a16="http://schemas.microsoft.com/office/drawing/2014/main" id="{FE534802-8B03-3A45-853D-264DF85DDD74}"/>
                </a:ext>
              </a:extLst>
            </p:cNvPr>
            <p:cNvSpPr>
              <a:spLocks noChangeShapeType="1"/>
            </p:cNvSpPr>
            <p:nvPr/>
          </p:nvSpPr>
          <p:spPr bwMode="auto">
            <a:xfrm>
              <a:off x="3600" y="1104"/>
              <a:ext cx="0" cy="12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21" name="Line 61">
              <a:extLst>
                <a:ext uri="{FF2B5EF4-FFF2-40B4-BE49-F238E27FC236}">
                  <a16:creationId xmlns:a16="http://schemas.microsoft.com/office/drawing/2014/main" id="{9C45EE75-EF09-E245-A5E6-A8BB2B317DA9}"/>
                </a:ext>
              </a:extLst>
            </p:cNvPr>
            <p:cNvSpPr>
              <a:spLocks noChangeShapeType="1"/>
            </p:cNvSpPr>
            <p:nvPr/>
          </p:nvSpPr>
          <p:spPr bwMode="auto">
            <a:xfrm>
              <a:off x="3600" y="2400"/>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22" name="Line 62">
              <a:extLst>
                <a:ext uri="{FF2B5EF4-FFF2-40B4-BE49-F238E27FC236}">
                  <a16:creationId xmlns:a16="http://schemas.microsoft.com/office/drawing/2014/main" id="{47C2146E-D715-F74D-9673-14A1AF6F579C}"/>
                </a:ext>
              </a:extLst>
            </p:cNvPr>
            <p:cNvSpPr>
              <a:spLocks noChangeShapeType="1"/>
            </p:cNvSpPr>
            <p:nvPr/>
          </p:nvSpPr>
          <p:spPr bwMode="auto">
            <a:xfrm>
              <a:off x="3600" y="1104"/>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Picture 4">
            <a:extLst>
              <a:ext uri="{FF2B5EF4-FFF2-40B4-BE49-F238E27FC236}">
                <a16:creationId xmlns:a16="http://schemas.microsoft.com/office/drawing/2014/main" id="{186C7130-DEE8-2543-9002-6ECA001C2C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8"/>
            <a:ext cx="9144000" cy="685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Picture 4">
            <a:extLst>
              <a:ext uri="{FF2B5EF4-FFF2-40B4-BE49-F238E27FC236}">
                <a16:creationId xmlns:a16="http://schemas.microsoft.com/office/drawing/2014/main" id="{88C10267-3F18-A845-8B1E-CBF29E4622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8"/>
            <a:ext cx="9144000" cy="685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29" name="Group 2">
            <a:extLst>
              <a:ext uri="{FF2B5EF4-FFF2-40B4-BE49-F238E27FC236}">
                <a16:creationId xmlns:a16="http://schemas.microsoft.com/office/drawing/2014/main" id="{E9CD85A0-4112-F248-BDA5-C1E5748260A0}"/>
              </a:ext>
            </a:extLst>
          </p:cNvPr>
          <p:cNvGrpSpPr>
            <a:grpSpLocks/>
          </p:cNvGrpSpPr>
          <p:nvPr/>
        </p:nvGrpSpPr>
        <p:grpSpPr bwMode="auto">
          <a:xfrm>
            <a:off x="1524000" y="4586288"/>
            <a:ext cx="228600" cy="2057400"/>
            <a:chOff x="3600" y="1104"/>
            <a:chExt cx="144" cy="1296"/>
          </a:xfrm>
        </p:grpSpPr>
        <p:sp>
          <p:nvSpPr>
            <p:cNvPr id="48203" name="Line 3">
              <a:extLst>
                <a:ext uri="{FF2B5EF4-FFF2-40B4-BE49-F238E27FC236}">
                  <a16:creationId xmlns:a16="http://schemas.microsoft.com/office/drawing/2014/main" id="{2F71C44F-B71C-A646-BCEB-3AA34F866E49}"/>
                </a:ext>
              </a:extLst>
            </p:cNvPr>
            <p:cNvSpPr>
              <a:spLocks noChangeShapeType="1"/>
            </p:cNvSpPr>
            <p:nvPr/>
          </p:nvSpPr>
          <p:spPr bwMode="auto">
            <a:xfrm>
              <a:off x="3600" y="1104"/>
              <a:ext cx="0" cy="12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04" name="Line 4">
              <a:extLst>
                <a:ext uri="{FF2B5EF4-FFF2-40B4-BE49-F238E27FC236}">
                  <a16:creationId xmlns:a16="http://schemas.microsoft.com/office/drawing/2014/main" id="{D81402CA-72B3-B440-88CA-1AE881F5F110}"/>
                </a:ext>
              </a:extLst>
            </p:cNvPr>
            <p:cNvSpPr>
              <a:spLocks noChangeShapeType="1"/>
            </p:cNvSpPr>
            <p:nvPr/>
          </p:nvSpPr>
          <p:spPr bwMode="auto">
            <a:xfrm>
              <a:off x="3600" y="2400"/>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05" name="Line 5">
              <a:extLst>
                <a:ext uri="{FF2B5EF4-FFF2-40B4-BE49-F238E27FC236}">
                  <a16:creationId xmlns:a16="http://schemas.microsoft.com/office/drawing/2014/main" id="{3011DCEE-063F-F046-936D-E149F2BFD350}"/>
                </a:ext>
              </a:extLst>
            </p:cNvPr>
            <p:cNvSpPr>
              <a:spLocks noChangeShapeType="1"/>
            </p:cNvSpPr>
            <p:nvPr/>
          </p:nvSpPr>
          <p:spPr bwMode="auto">
            <a:xfrm>
              <a:off x="3600" y="1104"/>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8130" name="Group 6">
            <a:extLst>
              <a:ext uri="{FF2B5EF4-FFF2-40B4-BE49-F238E27FC236}">
                <a16:creationId xmlns:a16="http://schemas.microsoft.com/office/drawing/2014/main" id="{AB795760-BE9A-F841-A5A9-1C5E124FB493}"/>
              </a:ext>
            </a:extLst>
          </p:cNvPr>
          <p:cNvGrpSpPr>
            <a:grpSpLocks/>
          </p:cNvGrpSpPr>
          <p:nvPr/>
        </p:nvGrpSpPr>
        <p:grpSpPr bwMode="auto">
          <a:xfrm flipH="1">
            <a:off x="4267200" y="4586288"/>
            <a:ext cx="228600" cy="2057400"/>
            <a:chOff x="3600" y="1104"/>
            <a:chExt cx="144" cy="1296"/>
          </a:xfrm>
        </p:grpSpPr>
        <p:sp>
          <p:nvSpPr>
            <p:cNvPr id="48200" name="Line 7">
              <a:extLst>
                <a:ext uri="{FF2B5EF4-FFF2-40B4-BE49-F238E27FC236}">
                  <a16:creationId xmlns:a16="http://schemas.microsoft.com/office/drawing/2014/main" id="{41592DD6-86AA-9049-9566-7CF03361F6B0}"/>
                </a:ext>
              </a:extLst>
            </p:cNvPr>
            <p:cNvSpPr>
              <a:spLocks noChangeShapeType="1"/>
            </p:cNvSpPr>
            <p:nvPr/>
          </p:nvSpPr>
          <p:spPr bwMode="auto">
            <a:xfrm>
              <a:off x="3600" y="1104"/>
              <a:ext cx="0" cy="12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01" name="Line 8">
              <a:extLst>
                <a:ext uri="{FF2B5EF4-FFF2-40B4-BE49-F238E27FC236}">
                  <a16:creationId xmlns:a16="http://schemas.microsoft.com/office/drawing/2014/main" id="{4BB06A87-9AAE-1743-A96A-FFEBF04A1FC0}"/>
                </a:ext>
              </a:extLst>
            </p:cNvPr>
            <p:cNvSpPr>
              <a:spLocks noChangeShapeType="1"/>
            </p:cNvSpPr>
            <p:nvPr/>
          </p:nvSpPr>
          <p:spPr bwMode="auto">
            <a:xfrm>
              <a:off x="3600" y="2400"/>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02" name="Line 9">
              <a:extLst>
                <a:ext uri="{FF2B5EF4-FFF2-40B4-BE49-F238E27FC236}">
                  <a16:creationId xmlns:a16="http://schemas.microsoft.com/office/drawing/2014/main" id="{27D435DC-02EB-D845-B3A8-DE10EDD0DCE2}"/>
                </a:ext>
              </a:extLst>
            </p:cNvPr>
            <p:cNvSpPr>
              <a:spLocks noChangeShapeType="1"/>
            </p:cNvSpPr>
            <p:nvPr/>
          </p:nvSpPr>
          <p:spPr bwMode="auto">
            <a:xfrm>
              <a:off x="3600" y="1104"/>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8131" name="Text Box 10">
            <a:extLst>
              <a:ext uri="{FF2B5EF4-FFF2-40B4-BE49-F238E27FC236}">
                <a16:creationId xmlns:a16="http://schemas.microsoft.com/office/drawing/2014/main" id="{9AC86713-EC12-154A-908D-930A72418FC3}"/>
              </a:ext>
            </a:extLst>
          </p:cNvPr>
          <p:cNvSpPr txBox="1">
            <a:spLocks noChangeArrowheads="1"/>
          </p:cNvSpPr>
          <p:nvPr/>
        </p:nvSpPr>
        <p:spPr bwMode="auto">
          <a:xfrm>
            <a:off x="1517650" y="42418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e</a:t>
            </a:r>
          </a:p>
        </p:txBody>
      </p:sp>
      <p:sp>
        <p:nvSpPr>
          <p:cNvPr id="48132" name="Text Box 11">
            <a:extLst>
              <a:ext uri="{FF2B5EF4-FFF2-40B4-BE49-F238E27FC236}">
                <a16:creationId xmlns:a16="http://schemas.microsoft.com/office/drawing/2014/main" id="{D295A96E-2C81-7C41-8E86-2D777F3F4D62}"/>
              </a:ext>
            </a:extLst>
          </p:cNvPr>
          <p:cNvSpPr txBox="1">
            <a:spLocks noChangeArrowheads="1"/>
          </p:cNvSpPr>
          <p:nvPr/>
        </p:nvSpPr>
        <p:spPr bwMode="auto">
          <a:xfrm>
            <a:off x="2698750" y="4241800"/>
            <a:ext cx="234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j</a:t>
            </a:r>
          </a:p>
        </p:txBody>
      </p:sp>
      <p:sp>
        <p:nvSpPr>
          <p:cNvPr id="48133" name="Text Box 12">
            <a:extLst>
              <a:ext uri="{FF2B5EF4-FFF2-40B4-BE49-F238E27FC236}">
                <a16:creationId xmlns:a16="http://schemas.microsoft.com/office/drawing/2014/main" id="{14C5FE92-ED21-D047-8F63-FB5BFB46F762}"/>
              </a:ext>
            </a:extLst>
          </p:cNvPr>
          <p:cNvSpPr txBox="1">
            <a:spLocks noChangeArrowheads="1"/>
          </p:cNvSpPr>
          <p:nvPr/>
        </p:nvSpPr>
        <p:spPr bwMode="auto">
          <a:xfrm>
            <a:off x="3879850" y="42418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a</a:t>
            </a:r>
          </a:p>
        </p:txBody>
      </p:sp>
      <p:sp>
        <p:nvSpPr>
          <p:cNvPr id="48134" name="Text Box 13">
            <a:extLst>
              <a:ext uri="{FF2B5EF4-FFF2-40B4-BE49-F238E27FC236}">
                <a16:creationId xmlns:a16="http://schemas.microsoft.com/office/drawing/2014/main" id="{DA7833E8-791F-C944-AF5C-FEB594DB6846}"/>
              </a:ext>
            </a:extLst>
          </p:cNvPr>
          <p:cNvSpPr txBox="1">
            <a:spLocks noChangeArrowheads="1"/>
          </p:cNvSpPr>
          <p:nvPr/>
        </p:nvSpPr>
        <p:spPr bwMode="auto">
          <a:xfrm>
            <a:off x="1066800" y="460057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e</a:t>
            </a:r>
          </a:p>
        </p:txBody>
      </p:sp>
      <p:sp>
        <p:nvSpPr>
          <p:cNvPr id="48135" name="Text Box 14">
            <a:extLst>
              <a:ext uri="{FF2B5EF4-FFF2-40B4-BE49-F238E27FC236}">
                <a16:creationId xmlns:a16="http://schemas.microsoft.com/office/drawing/2014/main" id="{FD3EEE18-748C-4042-B52B-5C68327B64AC}"/>
              </a:ext>
            </a:extLst>
          </p:cNvPr>
          <p:cNvSpPr txBox="1">
            <a:spLocks noChangeArrowheads="1"/>
          </p:cNvSpPr>
          <p:nvPr/>
        </p:nvSpPr>
        <p:spPr bwMode="auto">
          <a:xfrm>
            <a:off x="1066800" y="5470525"/>
            <a:ext cx="234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j</a:t>
            </a:r>
          </a:p>
        </p:txBody>
      </p:sp>
      <p:sp>
        <p:nvSpPr>
          <p:cNvPr id="48136" name="Text Box 15">
            <a:extLst>
              <a:ext uri="{FF2B5EF4-FFF2-40B4-BE49-F238E27FC236}">
                <a16:creationId xmlns:a16="http://schemas.microsoft.com/office/drawing/2014/main" id="{B3CD3B43-3E81-2342-91E8-34E1C99304BD}"/>
              </a:ext>
            </a:extLst>
          </p:cNvPr>
          <p:cNvSpPr txBox="1">
            <a:spLocks noChangeArrowheads="1"/>
          </p:cNvSpPr>
          <p:nvPr/>
        </p:nvSpPr>
        <p:spPr bwMode="auto">
          <a:xfrm>
            <a:off x="1066800" y="634047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a</a:t>
            </a:r>
          </a:p>
        </p:txBody>
      </p:sp>
      <p:sp>
        <p:nvSpPr>
          <p:cNvPr id="48137" name="Text Box 16">
            <a:extLst>
              <a:ext uri="{FF2B5EF4-FFF2-40B4-BE49-F238E27FC236}">
                <a16:creationId xmlns:a16="http://schemas.microsoft.com/office/drawing/2014/main" id="{3A14FA65-6483-8C47-8F51-204C0915B13A}"/>
              </a:ext>
            </a:extLst>
          </p:cNvPr>
          <p:cNvSpPr txBox="1">
            <a:spLocks noChangeArrowheads="1"/>
          </p:cNvSpPr>
          <p:nvPr/>
        </p:nvSpPr>
        <p:spPr bwMode="auto">
          <a:xfrm>
            <a:off x="1524000" y="46101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a:t>
            </a:r>
          </a:p>
        </p:txBody>
      </p:sp>
      <p:sp>
        <p:nvSpPr>
          <p:cNvPr id="48138" name="Text Box 17">
            <a:extLst>
              <a:ext uri="{FF2B5EF4-FFF2-40B4-BE49-F238E27FC236}">
                <a16:creationId xmlns:a16="http://schemas.microsoft.com/office/drawing/2014/main" id="{A8E7544D-A2B8-FA41-ABA0-E71776FC86C0}"/>
              </a:ext>
            </a:extLst>
          </p:cNvPr>
          <p:cNvSpPr txBox="1">
            <a:spLocks noChangeArrowheads="1"/>
          </p:cNvSpPr>
          <p:nvPr/>
        </p:nvSpPr>
        <p:spPr bwMode="auto">
          <a:xfrm>
            <a:off x="1524000" y="545465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a:t>
            </a:r>
          </a:p>
        </p:txBody>
      </p:sp>
      <p:sp>
        <p:nvSpPr>
          <p:cNvPr id="48139" name="Text Box 18">
            <a:extLst>
              <a:ext uri="{FF2B5EF4-FFF2-40B4-BE49-F238E27FC236}">
                <a16:creationId xmlns:a16="http://schemas.microsoft.com/office/drawing/2014/main" id="{94150BB6-D803-0E44-BA12-95A95DBAE169}"/>
              </a:ext>
            </a:extLst>
          </p:cNvPr>
          <p:cNvSpPr txBox="1">
            <a:spLocks noChangeArrowheads="1"/>
          </p:cNvSpPr>
          <p:nvPr/>
        </p:nvSpPr>
        <p:spPr bwMode="auto">
          <a:xfrm>
            <a:off x="1524000" y="6300788"/>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a:t>
            </a:r>
          </a:p>
        </p:txBody>
      </p:sp>
      <p:sp>
        <p:nvSpPr>
          <p:cNvPr id="48140" name="Text Box 19">
            <a:extLst>
              <a:ext uri="{FF2B5EF4-FFF2-40B4-BE49-F238E27FC236}">
                <a16:creationId xmlns:a16="http://schemas.microsoft.com/office/drawing/2014/main" id="{0D9C2496-7CF0-714F-893B-52A1DF319994}"/>
              </a:ext>
            </a:extLst>
          </p:cNvPr>
          <p:cNvSpPr txBox="1">
            <a:spLocks noChangeArrowheads="1"/>
          </p:cNvSpPr>
          <p:nvPr/>
        </p:nvSpPr>
        <p:spPr bwMode="auto">
          <a:xfrm>
            <a:off x="2457450" y="3990975"/>
            <a:ext cx="819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olidFill>
                  <a:schemeClr val="hlink"/>
                </a:solidFill>
              </a:rPr>
              <a:t>Time t</a:t>
            </a:r>
          </a:p>
        </p:txBody>
      </p:sp>
      <p:sp>
        <p:nvSpPr>
          <p:cNvPr id="48141" name="Text Box 20">
            <a:extLst>
              <a:ext uri="{FF2B5EF4-FFF2-40B4-BE49-F238E27FC236}">
                <a16:creationId xmlns:a16="http://schemas.microsoft.com/office/drawing/2014/main" id="{4F80CF52-61B2-0445-BBA7-32E8960B1B5E}"/>
              </a:ext>
            </a:extLst>
          </p:cNvPr>
          <p:cNvSpPr txBox="1">
            <a:spLocks noChangeArrowheads="1"/>
          </p:cNvSpPr>
          <p:nvPr/>
        </p:nvSpPr>
        <p:spPr bwMode="auto">
          <a:xfrm rot="-5400000">
            <a:off x="329407" y="5490368"/>
            <a:ext cx="10795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olidFill>
                  <a:schemeClr val="hlink"/>
                </a:solidFill>
              </a:rPr>
              <a:t>Time t+1</a:t>
            </a:r>
          </a:p>
        </p:txBody>
      </p:sp>
      <p:sp>
        <p:nvSpPr>
          <p:cNvPr id="48142" name="Text Box 21">
            <a:extLst>
              <a:ext uri="{FF2B5EF4-FFF2-40B4-BE49-F238E27FC236}">
                <a16:creationId xmlns:a16="http://schemas.microsoft.com/office/drawing/2014/main" id="{C4590292-5530-5C41-AD4B-2CFBBD1AFF50}"/>
              </a:ext>
            </a:extLst>
          </p:cNvPr>
          <p:cNvSpPr txBox="1">
            <a:spLocks noChangeArrowheads="1"/>
          </p:cNvSpPr>
          <p:nvPr/>
        </p:nvSpPr>
        <p:spPr bwMode="auto">
          <a:xfrm>
            <a:off x="1066800" y="503555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h</a:t>
            </a:r>
          </a:p>
        </p:txBody>
      </p:sp>
      <p:sp>
        <p:nvSpPr>
          <p:cNvPr id="48143" name="Text Box 22">
            <a:extLst>
              <a:ext uri="{FF2B5EF4-FFF2-40B4-BE49-F238E27FC236}">
                <a16:creationId xmlns:a16="http://schemas.microsoft.com/office/drawing/2014/main" id="{1C3F7D7E-2843-5D43-B17F-AC5FD30E8D5D}"/>
              </a:ext>
            </a:extLst>
          </p:cNvPr>
          <p:cNvSpPr txBox="1">
            <a:spLocks noChangeArrowheads="1"/>
          </p:cNvSpPr>
          <p:nvPr/>
        </p:nvSpPr>
        <p:spPr bwMode="auto">
          <a:xfrm>
            <a:off x="1066800" y="5905500"/>
            <a:ext cx="29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s</a:t>
            </a:r>
          </a:p>
        </p:txBody>
      </p:sp>
      <p:sp>
        <p:nvSpPr>
          <p:cNvPr id="48144" name="Text Box 23">
            <a:extLst>
              <a:ext uri="{FF2B5EF4-FFF2-40B4-BE49-F238E27FC236}">
                <a16:creationId xmlns:a16="http://schemas.microsoft.com/office/drawing/2014/main" id="{71CCBA7E-2FA5-4349-80D7-B55EE07225CF}"/>
              </a:ext>
            </a:extLst>
          </p:cNvPr>
          <p:cNvSpPr txBox="1">
            <a:spLocks noChangeArrowheads="1"/>
          </p:cNvSpPr>
          <p:nvPr/>
        </p:nvSpPr>
        <p:spPr bwMode="auto">
          <a:xfrm>
            <a:off x="2108200" y="42418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h</a:t>
            </a:r>
          </a:p>
        </p:txBody>
      </p:sp>
      <p:sp>
        <p:nvSpPr>
          <p:cNvPr id="48145" name="Text Box 24">
            <a:extLst>
              <a:ext uri="{FF2B5EF4-FFF2-40B4-BE49-F238E27FC236}">
                <a16:creationId xmlns:a16="http://schemas.microsoft.com/office/drawing/2014/main" id="{187EFA68-4EC6-EF43-8D37-2F3DCF5642AB}"/>
              </a:ext>
            </a:extLst>
          </p:cNvPr>
          <p:cNvSpPr txBox="1">
            <a:spLocks noChangeArrowheads="1"/>
          </p:cNvSpPr>
          <p:nvPr/>
        </p:nvSpPr>
        <p:spPr bwMode="auto">
          <a:xfrm>
            <a:off x="3289300" y="4241800"/>
            <a:ext cx="29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s</a:t>
            </a:r>
          </a:p>
        </p:txBody>
      </p:sp>
      <p:sp>
        <p:nvSpPr>
          <p:cNvPr id="48146" name="Text Box 25">
            <a:extLst>
              <a:ext uri="{FF2B5EF4-FFF2-40B4-BE49-F238E27FC236}">
                <a16:creationId xmlns:a16="http://schemas.microsoft.com/office/drawing/2014/main" id="{F8105BA3-FACD-704B-BC7E-6DCD98B815A2}"/>
              </a:ext>
            </a:extLst>
          </p:cNvPr>
          <p:cNvSpPr txBox="1">
            <a:spLocks noChangeArrowheads="1"/>
          </p:cNvSpPr>
          <p:nvPr/>
        </p:nvSpPr>
        <p:spPr bwMode="auto">
          <a:xfrm>
            <a:off x="1524000" y="5032375"/>
            <a:ext cx="579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0.68</a:t>
            </a:r>
          </a:p>
        </p:txBody>
      </p:sp>
      <p:sp>
        <p:nvSpPr>
          <p:cNvPr id="48147" name="Text Box 26">
            <a:extLst>
              <a:ext uri="{FF2B5EF4-FFF2-40B4-BE49-F238E27FC236}">
                <a16:creationId xmlns:a16="http://schemas.microsoft.com/office/drawing/2014/main" id="{DB549283-67E1-3B4B-A62B-C8B5B11A2BAE}"/>
              </a:ext>
            </a:extLst>
          </p:cNvPr>
          <p:cNvSpPr txBox="1">
            <a:spLocks noChangeArrowheads="1"/>
          </p:cNvSpPr>
          <p:nvPr/>
        </p:nvSpPr>
        <p:spPr bwMode="auto">
          <a:xfrm>
            <a:off x="1524000" y="5876925"/>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a:t>
            </a:r>
          </a:p>
        </p:txBody>
      </p:sp>
      <p:sp>
        <p:nvSpPr>
          <p:cNvPr id="48148" name="Text Box 27">
            <a:extLst>
              <a:ext uri="{FF2B5EF4-FFF2-40B4-BE49-F238E27FC236}">
                <a16:creationId xmlns:a16="http://schemas.microsoft.com/office/drawing/2014/main" id="{A80FF52B-F4DC-D84D-82D9-03B6DA524F76}"/>
              </a:ext>
            </a:extLst>
          </p:cNvPr>
          <p:cNvSpPr txBox="1">
            <a:spLocks noChangeArrowheads="1"/>
          </p:cNvSpPr>
          <p:nvPr/>
        </p:nvSpPr>
        <p:spPr bwMode="auto">
          <a:xfrm>
            <a:off x="2087563" y="4600575"/>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a:t>
            </a:r>
          </a:p>
        </p:txBody>
      </p:sp>
      <p:sp>
        <p:nvSpPr>
          <p:cNvPr id="48149" name="Text Box 28">
            <a:extLst>
              <a:ext uri="{FF2B5EF4-FFF2-40B4-BE49-F238E27FC236}">
                <a16:creationId xmlns:a16="http://schemas.microsoft.com/office/drawing/2014/main" id="{8614595B-78AF-5B43-882A-C732740BD9AF}"/>
              </a:ext>
            </a:extLst>
          </p:cNvPr>
          <p:cNvSpPr txBox="1">
            <a:spLocks noChangeArrowheads="1"/>
          </p:cNvSpPr>
          <p:nvPr/>
        </p:nvSpPr>
        <p:spPr bwMode="auto">
          <a:xfrm>
            <a:off x="2087563" y="5445125"/>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0.05</a:t>
            </a:r>
          </a:p>
        </p:txBody>
      </p:sp>
      <p:sp>
        <p:nvSpPr>
          <p:cNvPr id="48150" name="Text Box 29">
            <a:extLst>
              <a:ext uri="{FF2B5EF4-FFF2-40B4-BE49-F238E27FC236}">
                <a16:creationId xmlns:a16="http://schemas.microsoft.com/office/drawing/2014/main" id="{BD0ACF64-7767-3946-96D5-8FA51195E26E}"/>
              </a:ext>
            </a:extLst>
          </p:cNvPr>
          <p:cNvSpPr txBox="1">
            <a:spLocks noChangeArrowheads="1"/>
          </p:cNvSpPr>
          <p:nvPr/>
        </p:nvSpPr>
        <p:spPr bwMode="auto">
          <a:xfrm>
            <a:off x="2087563" y="6291263"/>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a:t>
            </a:r>
          </a:p>
        </p:txBody>
      </p:sp>
      <p:sp>
        <p:nvSpPr>
          <p:cNvPr id="48151" name="Text Box 30">
            <a:extLst>
              <a:ext uri="{FF2B5EF4-FFF2-40B4-BE49-F238E27FC236}">
                <a16:creationId xmlns:a16="http://schemas.microsoft.com/office/drawing/2014/main" id="{F50EEE47-8EC6-294A-8190-076BB97B66AD}"/>
              </a:ext>
            </a:extLst>
          </p:cNvPr>
          <p:cNvSpPr txBox="1">
            <a:spLocks noChangeArrowheads="1"/>
          </p:cNvSpPr>
          <p:nvPr/>
        </p:nvSpPr>
        <p:spPr bwMode="auto">
          <a:xfrm>
            <a:off x="2087563" y="5022850"/>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0.70</a:t>
            </a:r>
          </a:p>
        </p:txBody>
      </p:sp>
      <p:sp>
        <p:nvSpPr>
          <p:cNvPr id="48152" name="Text Box 31">
            <a:extLst>
              <a:ext uri="{FF2B5EF4-FFF2-40B4-BE49-F238E27FC236}">
                <a16:creationId xmlns:a16="http://schemas.microsoft.com/office/drawing/2014/main" id="{EDCF2F9D-C826-024B-8CE9-1962CBCF0809}"/>
              </a:ext>
            </a:extLst>
          </p:cNvPr>
          <p:cNvSpPr txBox="1">
            <a:spLocks noChangeArrowheads="1"/>
          </p:cNvSpPr>
          <p:nvPr/>
        </p:nvSpPr>
        <p:spPr bwMode="auto">
          <a:xfrm>
            <a:off x="2087563" y="58674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a:t>
            </a:r>
          </a:p>
        </p:txBody>
      </p:sp>
      <p:sp>
        <p:nvSpPr>
          <p:cNvPr id="48153" name="Text Box 32">
            <a:extLst>
              <a:ext uri="{FF2B5EF4-FFF2-40B4-BE49-F238E27FC236}">
                <a16:creationId xmlns:a16="http://schemas.microsoft.com/office/drawing/2014/main" id="{C6ADE9C9-1DF4-2547-B92A-A135903CB97F}"/>
              </a:ext>
            </a:extLst>
          </p:cNvPr>
          <p:cNvSpPr txBox="1">
            <a:spLocks noChangeArrowheads="1"/>
          </p:cNvSpPr>
          <p:nvPr/>
        </p:nvSpPr>
        <p:spPr bwMode="auto">
          <a:xfrm>
            <a:off x="2697163" y="4600575"/>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a:t>
            </a:r>
          </a:p>
        </p:txBody>
      </p:sp>
      <p:sp>
        <p:nvSpPr>
          <p:cNvPr id="48154" name="Text Box 33">
            <a:extLst>
              <a:ext uri="{FF2B5EF4-FFF2-40B4-BE49-F238E27FC236}">
                <a16:creationId xmlns:a16="http://schemas.microsoft.com/office/drawing/2014/main" id="{5E2E93BF-078D-7F4E-B9E1-D087F4517FAC}"/>
              </a:ext>
            </a:extLst>
          </p:cNvPr>
          <p:cNvSpPr txBox="1">
            <a:spLocks noChangeArrowheads="1"/>
          </p:cNvSpPr>
          <p:nvPr/>
        </p:nvSpPr>
        <p:spPr bwMode="auto">
          <a:xfrm>
            <a:off x="2697163" y="5445125"/>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0.66</a:t>
            </a:r>
          </a:p>
        </p:txBody>
      </p:sp>
      <p:sp>
        <p:nvSpPr>
          <p:cNvPr id="48155" name="Text Box 34">
            <a:extLst>
              <a:ext uri="{FF2B5EF4-FFF2-40B4-BE49-F238E27FC236}">
                <a16:creationId xmlns:a16="http://schemas.microsoft.com/office/drawing/2014/main" id="{708E3D39-DEDA-4B45-B62D-6F188F6DFA1C}"/>
              </a:ext>
            </a:extLst>
          </p:cNvPr>
          <p:cNvSpPr txBox="1">
            <a:spLocks noChangeArrowheads="1"/>
          </p:cNvSpPr>
          <p:nvPr/>
        </p:nvSpPr>
        <p:spPr bwMode="auto">
          <a:xfrm>
            <a:off x="2697163" y="6291263"/>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a:t>
            </a:r>
          </a:p>
        </p:txBody>
      </p:sp>
      <p:sp>
        <p:nvSpPr>
          <p:cNvPr id="48156" name="Text Box 35">
            <a:extLst>
              <a:ext uri="{FF2B5EF4-FFF2-40B4-BE49-F238E27FC236}">
                <a16:creationId xmlns:a16="http://schemas.microsoft.com/office/drawing/2014/main" id="{85F4C3C9-E021-3041-B59B-180AF240A921}"/>
              </a:ext>
            </a:extLst>
          </p:cNvPr>
          <p:cNvSpPr txBox="1">
            <a:spLocks noChangeArrowheads="1"/>
          </p:cNvSpPr>
          <p:nvPr/>
        </p:nvSpPr>
        <p:spPr bwMode="auto">
          <a:xfrm>
            <a:off x="2697163" y="502285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a:t>
            </a:r>
          </a:p>
        </p:txBody>
      </p:sp>
      <p:sp>
        <p:nvSpPr>
          <p:cNvPr id="48157" name="Text Box 36">
            <a:extLst>
              <a:ext uri="{FF2B5EF4-FFF2-40B4-BE49-F238E27FC236}">
                <a16:creationId xmlns:a16="http://schemas.microsoft.com/office/drawing/2014/main" id="{4697FE71-1867-A44C-972A-D4D56B9C8981}"/>
              </a:ext>
            </a:extLst>
          </p:cNvPr>
          <p:cNvSpPr txBox="1">
            <a:spLocks noChangeArrowheads="1"/>
          </p:cNvSpPr>
          <p:nvPr/>
        </p:nvSpPr>
        <p:spPr bwMode="auto">
          <a:xfrm>
            <a:off x="2697163" y="5867400"/>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0.02</a:t>
            </a:r>
          </a:p>
        </p:txBody>
      </p:sp>
      <p:sp>
        <p:nvSpPr>
          <p:cNvPr id="48158" name="Text Box 37">
            <a:extLst>
              <a:ext uri="{FF2B5EF4-FFF2-40B4-BE49-F238E27FC236}">
                <a16:creationId xmlns:a16="http://schemas.microsoft.com/office/drawing/2014/main" id="{71F2776A-63FE-CA40-A739-921E19C5D55D}"/>
              </a:ext>
            </a:extLst>
          </p:cNvPr>
          <p:cNvSpPr txBox="1">
            <a:spLocks noChangeArrowheads="1"/>
          </p:cNvSpPr>
          <p:nvPr/>
        </p:nvSpPr>
        <p:spPr bwMode="auto">
          <a:xfrm>
            <a:off x="3294063" y="4600575"/>
            <a:ext cx="466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4.7</a:t>
            </a:r>
          </a:p>
        </p:txBody>
      </p:sp>
      <p:sp>
        <p:nvSpPr>
          <p:cNvPr id="48159" name="Text Box 38">
            <a:extLst>
              <a:ext uri="{FF2B5EF4-FFF2-40B4-BE49-F238E27FC236}">
                <a16:creationId xmlns:a16="http://schemas.microsoft.com/office/drawing/2014/main" id="{7D572310-03AE-B94B-9218-FCF6019405C5}"/>
              </a:ext>
            </a:extLst>
          </p:cNvPr>
          <p:cNvSpPr txBox="1">
            <a:spLocks noChangeArrowheads="1"/>
          </p:cNvSpPr>
          <p:nvPr/>
        </p:nvSpPr>
        <p:spPr bwMode="auto">
          <a:xfrm>
            <a:off x="3294063" y="5445125"/>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a:t>
            </a:r>
          </a:p>
        </p:txBody>
      </p:sp>
      <p:sp>
        <p:nvSpPr>
          <p:cNvPr id="48160" name="Text Box 39">
            <a:extLst>
              <a:ext uri="{FF2B5EF4-FFF2-40B4-BE49-F238E27FC236}">
                <a16:creationId xmlns:a16="http://schemas.microsoft.com/office/drawing/2014/main" id="{D8C663E3-81D6-4E47-9C5C-4D89D245573D}"/>
              </a:ext>
            </a:extLst>
          </p:cNvPr>
          <p:cNvSpPr txBox="1">
            <a:spLocks noChangeArrowheads="1"/>
          </p:cNvSpPr>
          <p:nvPr/>
        </p:nvSpPr>
        <p:spPr bwMode="auto">
          <a:xfrm>
            <a:off x="3294063" y="6291263"/>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0.06</a:t>
            </a:r>
          </a:p>
        </p:txBody>
      </p:sp>
      <p:sp>
        <p:nvSpPr>
          <p:cNvPr id="48161" name="Text Box 40">
            <a:extLst>
              <a:ext uri="{FF2B5EF4-FFF2-40B4-BE49-F238E27FC236}">
                <a16:creationId xmlns:a16="http://schemas.microsoft.com/office/drawing/2014/main" id="{F7B15304-8496-7840-A775-63B6A788CC41}"/>
              </a:ext>
            </a:extLst>
          </p:cNvPr>
          <p:cNvSpPr txBox="1">
            <a:spLocks noChangeArrowheads="1"/>
          </p:cNvSpPr>
          <p:nvPr/>
        </p:nvSpPr>
        <p:spPr bwMode="auto">
          <a:xfrm>
            <a:off x="3294063" y="502285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a:t>
            </a:r>
          </a:p>
        </p:txBody>
      </p:sp>
      <p:sp>
        <p:nvSpPr>
          <p:cNvPr id="48162" name="Text Box 41">
            <a:extLst>
              <a:ext uri="{FF2B5EF4-FFF2-40B4-BE49-F238E27FC236}">
                <a16:creationId xmlns:a16="http://schemas.microsoft.com/office/drawing/2014/main" id="{0CEFF18D-8257-9A4D-A7D4-7E1CDAADA00A}"/>
              </a:ext>
            </a:extLst>
          </p:cNvPr>
          <p:cNvSpPr txBox="1">
            <a:spLocks noChangeArrowheads="1"/>
          </p:cNvSpPr>
          <p:nvPr/>
        </p:nvSpPr>
        <p:spPr bwMode="auto">
          <a:xfrm>
            <a:off x="3294063" y="5867400"/>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0.68</a:t>
            </a:r>
          </a:p>
        </p:txBody>
      </p:sp>
      <p:sp>
        <p:nvSpPr>
          <p:cNvPr id="48163" name="Text Box 42">
            <a:extLst>
              <a:ext uri="{FF2B5EF4-FFF2-40B4-BE49-F238E27FC236}">
                <a16:creationId xmlns:a16="http://schemas.microsoft.com/office/drawing/2014/main" id="{2839B354-8657-3149-A008-27B8CA02D6D8}"/>
              </a:ext>
            </a:extLst>
          </p:cNvPr>
          <p:cNvSpPr txBox="1">
            <a:spLocks noChangeArrowheads="1"/>
          </p:cNvSpPr>
          <p:nvPr/>
        </p:nvSpPr>
        <p:spPr bwMode="auto">
          <a:xfrm>
            <a:off x="3886200" y="4600575"/>
            <a:ext cx="579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61.9</a:t>
            </a:r>
          </a:p>
        </p:txBody>
      </p:sp>
      <p:sp>
        <p:nvSpPr>
          <p:cNvPr id="48164" name="Text Box 43">
            <a:extLst>
              <a:ext uri="{FF2B5EF4-FFF2-40B4-BE49-F238E27FC236}">
                <a16:creationId xmlns:a16="http://schemas.microsoft.com/office/drawing/2014/main" id="{D09C9CE2-0C26-A246-8AB2-08E7912FC558}"/>
              </a:ext>
            </a:extLst>
          </p:cNvPr>
          <p:cNvSpPr txBox="1">
            <a:spLocks noChangeArrowheads="1"/>
          </p:cNvSpPr>
          <p:nvPr/>
        </p:nvSpPr>
        <p:spPr bwMode="auto">
          <a:xfrm>
            <a:off x="3886200" y="5445125"/>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a:t>
            </a:r>
          </a:p>
        </p:txBody>
      </p:sp>
      <p:sp>
        <p:nvSpPr>
          <p:cNvPr id="48165" name="Text Box 44">
            <a:extLst>
              <a:ext uri="{FF2B5EF4-FFF2-40B4-BE49-F238E27FC236}">
                <a16:creationId xmlns:a16="http://schemas.microsoft.com/office/drawing/2014/main" id="{213CFB09-5613-0445-A2E3-4CEDF0DBB6E0}"/>
              </a:ext>
            </a:extLst>
          </p:cNvPr>
          <p:cNvSpPr txBox="1">
            <a:spLocks noChangeArrowheads="1"/>
          </p:cNvSpPr>
          <p:nvPr/>
        </p:nvSpPr>
        <p:spPr bwMode="auto">
          <a:xfrm>
            <a:off x="3886200" y="6291263"/>
            <a:ext cx="579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0.81</a:t>
            </a:r>
          </a:p>
        </p:txBody>
      </p:sp>
      <p:sp>
        <p:nvSpPr>
          <p:cNvPr id="48166" name="Text Box 45">
            <a:extLst>
              <a:ext uri="{FF2B5EF4-FFF2-40B4-BE49-F238E27FC236}">
                <a16:creationId xmlns:a16="http://schemas.microsoft.com/office/drawing/2014/main" id="{1ED34347-1C35-5A4C-A946-25F168267D5A}"/>
              </a:ext>
            </a:extLst>
          </p:cNvPr>
          <p:cNvSpPr txBox="1">
            <a:spLocks noChangeArrowheads="1"/>
          </p:cNvSpPr>
          <p:nvPr/>
        </p:nvSpPr>
        <p:spPr bwMode="auto">
          <a:xfrm>
            <a:off x="3886200" y="502285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a:t>
            </a:r>
          </a:p>
        </p:txBody>
      </p:sp>
      <p:sp>
        <p:nvSpPr>
          <p:cNvPr id="48167" name="Text Box 46">
            <a:extLst>
              <a:ext uri="{FF2B5EF4-FFF2-40B4-BE49-F238E27FC236}">
                <a16:creationId xmlns:a16="http://schemas.microsoft.com/office/drawing/2014/main" id="{28DF563E-042A-694B-9644-F33E59FCDF49}"/>
              </a:ext>
            </a:extLst>
          </p:cNvPr>
          <p:cNvSpPr txBox="1">
            <a:spLocks noChangeArrowheads="1"/>
          </p:cNvSpPr>
          <p:nvPr/>
        </p:nvSpPr>
        <p:spPr bwMode="auto">
          <a:xfrm>
            <a:off x="3886200" y="58674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a:t>0</a:t>
            </a:r>
          </a:p>
        </p:txBody>
      </p:sp>
      <p:sp>
        <p:nvSpPr>
          <p:cNvPr id="48168" name="Text Box 47">
            <a:extLst>
              <a:ext uri="{FF2B5EF4-FFF2-40B4-BE49-F238E27FC236}">
                <a16:creationId xmlns:a16="http://schemas.microsoft.com/office/drawing/2014/main" id="{7740367B-6FDC-2E4E-B285-7FC6D302C6A5}"/>
              </a:ext>
            </a:extLst>
          </p:cNvPr>
          <p:cNvSpPr txBox="1">
            <a:spLocks noChangeArrowheads="1"/>
          </p:cNvSpPr>
          <p:nvPr/>
        </p:nvSpPr>
        <p:spPr bwMode="auto">
          <a:xfrm>
            <a:off x="5867400" y="4953000"/>
            <a:ext cx="2667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6000">
                <a:solidFill>
                  <a:srgbClr val="800000"/>
                </a:solidFill>
                <a:latin typeface="Times New Roman" panose="02020603050405020304" pitchFamily="18" charset="0"/>
              </a:rPr>
              <a:t>λ=0.96</a:t>
            </a:r>
          </a:p>
        </p:txBody>
      </p:sp>
      <p:sp>
        <p:nvSpPr>
          <p:cNvPr id="48169" name="Oval 48">
            <a:extLst>
              <a:ext uri="{FF2B5EF4-FFF2-40B4-BE49-F238E27FC236}">
                <a16:creationId xmlns:a16="http://schemas.microsoft.com/office/drawing/2014/main" id="{78F52030-C318-4D49-A5C7-CB58BED22066}"/>
              </a:ext>
            </a:extLst>
          </p:cNvPr>
          <p:cNvSpPr>
            <a:spLocks noChangeArrowheads="1"/>
          </p:cNvSpPr>
          <p:nvPr/>
        </p:nvSpPr>
        <p:spPr bwMode="auto">
          <a:xfrm>
            <a:off x="914400" y="2071688"/>
            <a:ext cx="990600" cy="9144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8170" name="Oval 49">
            <a:extLst>
              <a:ext uri="{FF2B5EF4-FFF2-40B4-BE49-F238E27FC236}">
                <a16:creationId xmlns:a16="http://schemas.microsoft.com/office/drawing/2014/main" id="{789B2966-A57F-8E48-8404-FDB70BCCD7CC}"/>
              </a:ext>
            </a:extLst>
          </p:cNvPr>
          <p:cNvSpPr>
            <a:spLocks noChangeArrowheads="1"/>
          </p:cNvSpPr>
          <p:nvPr/>
        </p:nvSpPr>
        <p:spPr bwMode="auto">
          <a:xfrm>
            <a:off x="2552700" y="2071688"/>
            <a:ext cx="990600" cy="9144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8171" name="Oval 50">
            <a:extLst>
              <a:ext uri="{FF2B5EF4-FFF2-40B4-BE49-F238E27FC236}">
                <a16:creationId xmlns:a16="http://schemas.microsoft.com/office/drawing/2014/main" id="{6B8CE6D2-4DBB-C94F-BCC0-5D1BE2607ACB}"/>
              </a:ext>
            </a:extLst>
          </p:cNvPr>
          <p:cNvSpPr>
            <a:spLocks noChangeArrowheads="1"/>
          </p:cNvSpPr>
          <p:nvPr/>
        </p:nvSpPr>
        <p:spPr bwMode="auto">
          <a:xfrm>
            <a:off x="4191000" y="2071688"/>
            <a:ext cx="990600" cy="9144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8172" name="Oval 51">
            <a:extLst>
              <a:ext uri="{FF2B5EF4-FFF2-40B4-BE49-F238E27FC236}">
                <a16:creationId xmlns:a16="http://schemas.microsoft.com/office/drawing/2014/main" id="{62485DC3-E838-D94D-8A2C-C3488C224E1A}"/>
              </a:ext>
            </a:extLst>
          </p:cNvPr>
          <p:cNvSpPr>
            <a:spLocks noChangeArrowheads="1"/>
          </p:cNvSpPr>
          <p:nvPr/>
        </p:nvSpPr>
        <p:spPr bwMode="auto">
          <a:xfrm>
            <a:off x="5829300" y="2071688"/>
            <a:ext cx="990600" cy="9144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8173" name="Oval 52">
            <a:extLst>
              <a:ext uri="{FF2B5EF4-FFF2-40B4-BE49-F238E27FC236}">
                <a16:creationId xmlns:a16="http://schemas.microsoft.com/office/drawing/2014/main" id="{9696B891-C64A-2F48-8A71-EA3DBBA737A8}"/>
              </a:ext>
            </a:extLst>
          </p:cNvPr>
          <p:cNvSpPr>
            <a:spLocks noChangeArrowheads="1"/>
          </p:cNvSpPr>
          <p:nvPr/>
        </p:nvSpPr>
        <p:spPr bwMode="auto">
          <a:xfrm>
            <a:off x="7467600" y="2071688"/>
            <a:ext cx="990600" cy="9144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8174" name="Text Box 53">
            <a:extLst>
              <a:ext uri="{FF2B5EF4-FFF2-40B4-BE49-F238E27FC236}">
                <a16:creationId xmlns:a16="http://schemas.microsoft.com/office/drawing/2014/main" id="{198A2E21-203A-EF4D-84A8-B3F9743C4B07}"/>
              </a:ext>
            </a:extLst>
          </p:cNvPr>
          <p:cNvSpPr txBox="1">
            <a:spLocks noChangeArrowheads="1"/>
          </p:cNvSpPr>
          <p:nvPr/>
        </p:nvSpPr>
        <p:spPr bwMode="auto">
          <a:xfrm>
            <a:off x="1066800" y="2300288"/>
            <a:ext cx="693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t>egg</a:t>
            </a:r>
          </a:p>
        </p:txBody>
      </p:sp>
      <p:sp>
        <p:nvSpPr>
          <p:cNvPr id="48175" name="Text Box 54">
            <a:extLst>
              <a:ext uri="{FF2B5EF4-FFF2-40B4-BE49-F238E27FC236}">
                <a16:creationId xmlns:a16="http://schemas.microsoft.com/office/drawing/2014/main" id="{0D4A96E8-AABD-0241-BA00-B6F64379538C}"/>
              </a:ext>
            </a:extLst>
          </p:cNvPr>
          <p:cNvSpPr txBox="1">
            <a:spLocks noChangeArrowheads="1"/>
          </p:cNvSpPr>
          <p:nvPr/>
        </p:nvSpPr>
        <p:spPr bwMode="auto">
          <a:xfrm>
            <a:off x="2514600" y="2338388"/>
            <a:ext cx="1098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hatchling</a:t>
            </a:r>
          </a:p>
        </p:txBody>
      </p:sp>
      <p:sp>
        <p:nvSpPr>
          <p:cNvPr id="48176" name="Text Box 55">
            <a:extLst>
              <a:ext uri="{FF2B5EF4-FFF2-40B4-BE49-F238E27FC236}">
                <a16:creationId xmlns:a16="http://schemas.microsoft.com/office/drawing/2014/main" id="{8E0AE4F7-D05C-444B-AF62-EB9709205846}"/>
              </a:ext>
            </a:extLst>
          </p:cNvPr>
          <p:cNvSpPr txBox="1">
            <a:spLocks noChangeArrowheads="1"/>
          </p:cNvSpPr>
          <p:nvPr/>
        </p:nvSpPr>
        <p:spPr bwMode="auto">
          <a:xfrm>
            <a:off x="4222750" y="2338388"/>
            <a:ext cx="958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juvenile</a:t>
            </a:r>
          </a:p>
        </p:txBody>
      </p:sp>
      <p:sp>
        <p:nvSpPr>
          <p:cNvPr id="48177" name="Text Box 56">
            <a:extLst>
              <a:ext uri="{FF2B5EF4-FFF2-40B4-BE49-F238E27FC236}">
                <a16:creationId xmlns:a16="http://schemas.microsoft.com/office/drawing/2014/main" id="{5DCF55A2-7EBA-9748-BD34-DC997EF4BF26}"/>
              </a:ext>
            </a:extLst>
          </p:cNvPr>
          <p:cNvSpPr txBox="1">
            <a:spLocks noChangeArrowheads="1"/>
          </p:cNvSpPr>
          <p:nvPr/>
        </p:nvSpPr>
        <p:spPr bwMode="auto">
          <a:xfrm>
            <a:off x="5970588" y="2209800"/>
            <a:ext cx="7350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t>Sub-</a:t>
            </a:r>
          </a:p>
          <a:p>
            <a:pPr eaLnBrk="1" hangingPunct="1"/>
            <a:r>
              <a:rPr lang="en-US" altLang="en-US" sz="2000"/>
              <a:t>adult</a:t>
            </a:r>
          </a:p>
        </p:txBody>
      </p:sp>
      <p:sp>
        <p:nvSpPr>
          <p:cNvPr id="48178" name="Text Box 57">
            <a:extLst>
              <a:ext uri="{FF2B5EF4-FFF2-40B4-BE49-F238E27FC236}">
                <a16:creationId xmlns:a16="http://schemas.microsoft.com/office/drawing/2014/main" id="{4B8F6A34-C7D0-9448-8E2C-131F145F2513}"/>
              </a:ext>
            </a:extLst>
          </p:cNvPr>
          <p:cNvSpPr txBox="1">
            <a:spLocks noChangeArrowheads="1"/>
          </p:cNvSpPr>
          <p:nvPr/>
        </p:nvSpPr>
        <p:spPr bwMode="auto">
          <a:xfrm>
            <a:off x="7543800" y="2300288"/>
            <a:ext cx="8461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t>adult</a:t>
            </a:r>
          </a:p>
        </p:txBody>
      </p:sp>
      <p:sp>
        <p:nvSpPr>
          <p:cNvPr id="48179" name="Line 58">
            <a:extLst>
              <a:ext uri="{FF2B5EF4-FFF2-40B4-BE49-F238E27FC236}">
                <a16:creationId xmlns:a16="http://schemas.microsoft.com/office/drawing/2014/main" id="{B05BC97B-057B-1C47-BB43-11DA52BF3293}"/>
              </a:ext>
            </a:extLst>
          </p:cNvPr>
          <p:cNvSpPr>
            <a:spLocks noChangeShapeType="1"/>
          </p:cNvSpPr>
          <p:nvPr/>
        </p:nvSpPr>
        <p:spPr bwMode="auto">
          <a:xfrm>
            <a:off x="1905000" y="2528888"/>
            <a:ext cx="685800" cy="0"/>
          </a:xfrm>
          <a:prstGeom prst="line">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48180" name="Line 59">
            <a:extLst>
              <a:ext uri="{FF2B5EF4-FFF2-40B4-BE49-F238E27FC236}">
                <a16:creationId xmlns:a16="http://schemas.microsoft.com/office/drawing/2014/main" id="{A3C599EA-7200-C44B-9BA9-5A779BD07AC7}"/>
              </a:ext>
            </a:extLst>
          </p:cNvPr>
          <p:cNvSpPr>
            <a:spLocks noChangeShapeType="1"/>
          </p:cNvSpPr>
          <p:nvPr/>
        </p:nvSpPr>
        <p:spPr bwMode="auto">
          <a:xfrm>
            <a:off x="3530600" y="2528888"/>
            <a:ext cx="685800" cy="0"/>
          </a:xfrm>
          <a:prstGeom prst="line">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48181" name="Line 60">
            <a:extLst>
              <a:ext uri="{FF2B5EF4-FFF2-40B4-BE49-F238E27FC236}">
                <a16:creationId xmlns:a16="http://schemas.microsoft.com/office/drawing/2014/main" id="{6BAC32E8-372F-3347-95C4-179BF565FFE6}"/>
              </a:ext>
            </a:extLst>
          </p:cNvPr>
          <p:cNvSpPr>
            <a:spLocks noChangeShapeType="1"/>
          </p:cNvSpPr>
          <p:nvPr/>
        </p:nvSpPr>
        <p:spPr bwMode="auto">
          <a:xfrm>
            <a:off x="5181600" y="2528888"/>
            <a:ext cx="685800" cy="0"/>
          </a:xfrm>
          <a:prstGeom prst="line">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48182" name="Line 61">
            <a:extLst>
              <a:ext uri="{FF2B5EF4-FFF2-40B4-BE49-F238E27FC236}">
                <a16:creationId xmlns:a16="http://schemas.microsoft.com/office/drawing/2014/main" id="{9EFD7E1A-CC2C-EF43-AADE-ED11EBFEF7FA}"/>
              </a:ext>
            </a:extLst>
          </p:cNvPr>
          <p:cNvSpPr>
            <a:spLocks noChangeShapeType="1"/>
          </p:cNvSpPr>
          <p:nvPr/>
        </p:nvSpPr>
        <p:spPr bwMode="auto">
          <a:xfrm>
            <a:off x="6807200" y="2528888"/>
            <a:ext cx="685800" cy="0"/>
          </a:xfrm>
          <a:prstGeom prst="line">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48183" name="Text Box 62">
            <a:extLst>
              <a:ext uri="{FF2B5EF4-FFF2-40B4-BE49-F238E27FC236}">
                <a16:creationId xmlns:a16="http://schemas.microsoft.com/office/drawing/2014/main" id="{1E541D33-A7A9-0D46-B25E-18C499852F1C}"/>
              </a:ext>
            </a:extLst>
          </p:cNvPr>
          <p:cNvSpPr txBox="1">
            <a:spLocks noChangeArrowheads="1"/>
          </p:cNvSpPr>
          <p:nvPr/>
        </p:nvSpPr>
        <p:spPr bwMode="auto">
          <a:xfrm>
            <a:off x="1889125" y="2108200"/>
            <a:ext cx="628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0.68</a:t>
            </a:r>
          </a:p>
        </p:txBody>
      </p:sp>
      <p:sp>
        <p:nvSpPr>
          <p:cNvPr id="48184" name="Text Box 63">
            <a:extLst>
              <a:ext uri="{FF2B5EF4-FFF2-40B4-BE49-F238E27FC236}">
                <a16:creationId xmlns:a16="http://schemas.microsoft.com/office/drawing/2014/main" id="{F8DE75D5-5C5E-FB44-B8F9-BE944822AA69}"/>
              </a:ext>
            </a:extLst>
          </p:cNvPr>
          <p:cNvSpPr txBox="1">
            <a:spLocks noChangeArrowheads="1"/>
          </p:cNvSpPr>
          <p:nvPr/>
        </p:nvSpPr>
        <p:spPr bwMode="auto">
          <a:xfrm>
            <a:off x="3562350" y="2111375"/>
            <a:ext cx="628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0.05</a:t>
            </a:r>
          </a:p>
        </p:txBody>
      </p:sp>
      <p:sp>
        <p:nvSpPr>
          <p:cNvPr id="48185" name="Text Box 64">
            <a:extLst>
              <a:ext uri="{FF2B5EF4-FFF2-40B4-BE49-F238E27FC236}">
                <a16:creationId xmlns:a16="http://schemas.microsoft.com/office/drawing/2014/main" id="{F7B456A9-7686-5C47-8D11-DDB60C3F9BBE}"/>
              </a:ext>
            </a:extLst>
          </p:cNvPr>
          <p:cNvSpPr txBox="1">
            <a:spLocks noChangeArrowheads="1"/>
          </p:cNvSpPr>
          <p:nvPr/>
        </p:nvSpPr>
        <p:spPr bwMode="auto">
          <a:xfrm>
            <a:off x="5162550" y="2111375"/>
            <a:ext cx="628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0.02</a:t>
            </a:r>
          </a:p>
        </p:txBody>
      </p:sp>
      <p:sp>
        <p:nvSpPr>
          <p:cNvPr id="48186" name="Text Box 65">
            <a:extLst>
              <a:ext uri="{FF2B5EF4-FFF2-40B4-BE49-F238E27FC236}">
                <a16:creationId xmlns:a16="http://schemas.microsoft.com/office/drawing/2014/main" id="{AA23A967-980D-634D-B87E-EEE2A1568C95}"/>
              </a:ext>
            </a:extLst>
          </p:cNvPr>
          <p:cNvSpPr txBox="1">
            <a:spLocks noChangeArrowheads="1"/>
          </p:cNvSpPr>
          <p:nvPr/>
        </p:nvSpPr>
        <p:spPr bwMode="auto">
          <a:xfrm>
            <a:off x="6838950" y="2111375"/>
            <a:ext cx="628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0.06</a:t>
            </a:r>
          </a:p>
        </p:txBody>
      </p:sp>
      <p:cxnSp>
        <p:nvCxnSpPr>
          <p:cNvPr id="48187" name="AutoShape 66">
            <a:extLst>
              <a:ext uri="{FF2B5EF4-FFF2-40B4-BE49-F238E27FC236}">
                <a16:creationId xmlns:a16="http://schemas.microsoft.com/office/drawing/2014/main" id="{BFB8D949-1000-0742-8648-55E82DA67525}"/>
              </a:ext>
            </a:extLst>
          </p:cNvPr>
          <p:cNvCxnSpPr>
            <a:cxnSpLocks noChangeShapeType="1"/>
            <a:stCxn id="48170" idx="1"/>
            <a:endCxn id="48170" idx="7"/>
          </p:cNvCxnSpPr>
          <p:nvPr/>
        </p:nvCxnSpPr>
        <p:spPr bwMode="auto">
          <a:xfrm rot="5400000" flipV="1">
            <a:off x="3047207" y="1845469"/>
            <a:ext cx="1587" cy="701675"/>
          </a:xfrm>
          <a:prstGeom prst="curvedConnector3">
            <a:avLst>
              <a:gd name="adj1" fmla="val -22200000"/>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cxnSp>
      <p:cxnSp>
        <p:nvCxnSpPr>
          <p:cNvPr id="48188" name="AutoShape 67">
            <a:extLst>
              <a:ext uri="{FF2B5EF4-FFF2-40B4-BE49-F238E27FC236}">
                <a16:creationId xmlns:a16="http://schemas.microsoft.com/office/drawing/2014/main" id="{BD2D9D2F-06F3-3A4B-BC4E-9AB14B34557F}"/>
              </a:ext>
            </a:extLst>
          </p:cNvPr>
          <p:cNvCxnSpPr>
            <a:cxnSpLocks noChangeShapeType="1"/>
          </p:cNvCxnSpPr>
          <p:nvPr/>
        </p:nvCxnSpPr>
        <p:spPr bwMode="auto">
          <a:xfrm rot="5400000" flipV="1">
            <a:off x="4677569" y="1874044"/>
            <a:ext cx="1587" cy="701675"/>
          </a:xfrm>
          <a:prstGeom prst="curvedConnector3">
            <a:avLst>
              <a:gd name="adj1" fmla="val -22200000"/>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cxnSp>
      <p:cxnSp>
        <p:nvCxnSpPr>
          <p:cNvPr id="48189" name="AutoShape 68">
            <a:extLst>
              <a:ext uri="{FF2B5EF4-FFF2-40B4-BE49-F238E27FC236}">
                <a16:creationId xmlns:a16="http://schemas.microsoft.com/office/drawing/2014/main" id="{58AA052C-8E5A-034D-8840-C667BC04A7F0}"/>
              </a:ext>
            </a:extLst>
          </p:cNvPr>
          <p:cNvCxnSpPr>
            <a:cxnSpLocks noChangeShapeType="1"/>
          </p:cNvCxnSpPr>
          <p:nvPr/>
        </p:nvCxnSpPr>
        <p:spPr bwMode="auto">
          <a:xfrm rot="5400000" flipV="1">
            <a:off x="6293644" y="1872456"/>
            <a:ext cx="1588" cy="701675"/>
          </a:xfrm>
          <a:prstGeom prst="curvedConnector3">
            <a:avLst>
              <a:gd name="adj1" fmla="val -22200000"/>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cxnSp>
      <p:cxnSp>
        <p:nvCxnSpPr>
          <p:cNvPr id="48190" name="AutoShape 69">
            <a:extLst>
              <a:ext uri="{FF2B5EF4-FFF2-40B4-BE49-F238E27FC236}">
                <a16:creationId xmlns:a16="http://schemas.microsoft.com/office/drawing/2014/main" id="{8F55D1FC-E0BB-D44E-974E-4295B35FF240}"/>
              </a:ext>
            </a:extLst>
          </p:cNvPr>
          <p:cNvCxnSpPr>
            <a:cxnSpLocks noChangeShapeType="1"/>
          </p:cNvCxnSpPr>
          <p:nvPr/>
        </p:nvCxnSpPr>
        <p:spPr bwMode="auto">
          <a:xfrm rot="5400000" flipV="1">
            <a:off x="7954169" y="1872456"/>
            <a:ext cx="1588" cy="701675"/>
          </a:xfrm>
          <a:prstGeom prst="curvedConnector3">
            <a:avLst>
              <a:gd name="adj1" fmla="val -22200000"/>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cxnSp>
      <p:sp>
        <p:nvSpPr>
          <p:cNvPr id="48191" name="Text Box 70">
            <a:extLst>
              <a:ext uri="{FF2B5EF4-FFF2-40B4-BE49-F238E27FC236}">
                <a16:creationId xmlns:a16="http://schemas.microsoft.com/office/drawing/2014/main" id="{DA3F59BD-6A50-F94B-9BE3-E6D006F36B8A}"/>
              </a:ext>
            </a:extLst>
          </p:cNvPr>
          <p:cNvSpPr txBox="1">
            <a:spLocks noChangeArrowheads="1"/>
          </p:cNvSpPr>
          <p:nvPr/>
        </p:nvSpPr>
        <p:spPr bwMode="auto">
          <a:xfrm>
            <a:off x="2667000" y="1462088"/>
            <a:ext cx="628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0.70</a:t>
            </a:r>
          </a:p>
        </p:txBody>
      </p:sp>
      <p:sp>
        <p:nvSpPr>
          <p:cNvPr id="48192" name="Text Box 71">
            <a:extLst>
              <a:ext uri="{FF2B5EF4-FFF2-40B4-BE49-F238E27FC236}">
                <a16:creationId xmlns:a16="http://schemas.microsoft.com/office/drawing/2014/main" id="{1B96FEB2-69AA-4148-967D-B1A8DD5D74B8}"/>
              </a:ext>
            </a:extLst>
          </p:cNvPr>
          <p:cNvSpPr txBox="1">
            <a:spLocks noChangeArrowheads="1"/>
          </p:cNvSpPr>
          <p:nvPr/>
        </p:nvSpPr>
        <p:spPr bwMode="auto">
          <a:xfrm>
            <a:off x="4343400" y="1462088"/>
            <a:ext cx="628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0.66</a:t>
            </a:r>
          </a:p>
        </p:txBody>
      </p:sp>
      <p:sp>
        <p:nvSpPr>
          <p:cNvPr id="48193" name="Text Box 72">
            <a:extLst>
              <a:ext uri="{FF2B5EF4-FFF2-40B4-BE49-F238E27FC236}">
                <a16:creationId xmlns:a16="http://schemas.microsoft.com/office/drawing/2014/main" id="{8DD86E9C-A522-A140-A6F2-E5BA2F4EBE0D}"/>
              </a:ext>
            </a:extLst>
          </p:cNvPr>
          <p:cNvSpPr txBox="1">
            <a:spLocks noChangeArrowheads="1"/>
          </p:cNvSpPr>
          <p:nvPr/>
        </p:nvSpPr>
        <p:spPr bwMode="auto">
          <a:xfrm>
            <a:off x="6000750" y="1462088"/>
            <a:ext cx="628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0.68</a:t>
            </a:r>
          </a:p>
        </p:txBody>
      </p:sp>
      <p:sp>
        <p:nvSpPr>
          <p:cNvPr id="48194" name="Text Box 73">
            <a:extLst>
              <a:ext uri="{FF2B5EF4-FFF2-40B4-BE49-F238E27FC236}">
                <a16:creationId xmlns:a16="http://schemas.microsoft.com/office/drawing/2014/main" id="{0737B7F7-6666-3C4A-99D8-29E503412EF7}"/>
              </a:ext>
            </a:extLst>
          </p:cNvPr>
          <p:cNvSpPr txBox="1">
            <a:spLocks noChangeArrowheads="1"/>
          </p:cNvSpPr>
          <p:nvPr/>
        </p:nvSpPr>
        <p:spPr bwMode="auto">
          <a:xfrm>
            <a:off x="7620000" y="1462088"/>
            <a:ext cx="628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0.81</a:t>
            </a:r>
          </a:p>
        </p:txBody>
      </p:sp>
      <p:cxnSp>
        <p:nvCxnSpPr>
          <p:cNvPr id="48195" name="AutoShape 74">
            <a:extLst>
              <a:ext uri="{FF2B5EF4-FFF2-40B4-BE49-F238E27FC236}">
                <a16:creationId xmlns:a16="http://schemas.microsoft.com/office/drawing/2014/main" id="{14ED9C22-87A3-434C-A8B4-E0A401EA414F}"/>
              </a:ext>
            </a:extLst>
          </p:cNvPr>
          <p:cNvCxnSpPr>
            <a:cxnSpLocks noChangeShapeType="1"/>
            <a:stCxn id="48172" idx="4"/>
            <a:endCxn id="48169" idx="4"/>
          </p:cNvCxnSpPr>
          <p:nvPr/>
        </p:nvCxnSpPr>
        <p:spPr bwMode="auto">
          <a:xfrm rot="5400000">
            <a:off x="3866356" y="538957"/>
            <a:ext cx="1587" cy="4914900"/>
          </a:xfrm>
          <a:prstGeom prst="curvedConnector3">
            <a:avLst>
              <a:gd name="adj1" fmla="val 24499995"/>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cxnSp>
      <p:cxnSp>
        <p:nvCxnSpPr>
          <p:cNvPr id="48196" name="AutoShape 75">
            <a:extLst>
              <a:ext uri="{FF2B5EF4-FFF2-40B4-BE49-F238E27FC236}">
                <a16:creationId xmlns:a16="http://schemas.microsoft.com/office/drawing/2014/main" id="{5BD6E78F-77C2-DA4B-BD00-4A73FCFBFD39}"/>
              </a:ext>
            </a:extLst>
          </p:cNvPr>
          <p:cNvCxnSpPr>
            <a:cxnSpLocks noChangeShapeType="1"/>
            <a:stCxn id="48173" idx="4"/>
            <a:endCxn id="48169" idx="3"/>
          </p:cNvCxnSpPr>
          <p:nvPr/>
        </p:nvCxnSpPr>
        <p:spPr bwMode="auto">
          <a:xfrm rot="16200000" flipV="1">
            <a:off x="4444207" y="-523081"/>
            <a:ext cx="133350" cy="6904037"/>
          </a:xfrm>
          <a:prstGeom prst="curvedConnector3">
            <a:avLst>
              <a:gd name="adj1" fmla="val -659528"/>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cxnSp>
      <p:sp>
        <p:nvSpPr>
          <p:cNvPr id="48197" name="Text Box 76">
            <a:extLst>
              <a:ext uri="{FF2B5EF4-FFF2-40B4-BE49-F238E27FC236}">
                <a16:creationId xmlns:a16="http://schemas.microsoft.com/office/drawing/2014/main" id="{10231FAF-2799-824F-BD06-7060561A6E83}"/>
              </a:ext>
            </a:extLst>
          </p:cNvPr>
          <p:cNvSpPr txBox="1">
            <a:spLocks noChangeArrowheads="1"/>
          </p:cNvSpPr>
          <p:nvPr/>
        </p:nvSpPr>
        <p:spPr bwMode="auto">
          <a:xfrm>
            <a:off x="3429000" y="2986088"/>
            <a:ext cx="501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4.7</a:t>
            </a:r>
          </a:p>
        </p:txBody>
      </p:sp>
      <p:sp>
        <p:nvSpPr>
          <p:cNvPr id="48198" name="Text Box 77">
            <a:extLst>
              <a:ext uri="{FF2B5EF4-FFF2-40B4-BE49-F238E27FC236}">
                <a16:creationId xmlns:a16="http://schemas.microsoft.com/office/drawing/2014/main" id="{1627647C-860A-074D-A824-CBB307E51F97}"/>
              </a:ext>
            </a:extLst>
          </p:cNvPr>
          <p:cNvSpPr txBox="1">
            <a:spLocks noChangeArrowheads="1"/>
          </p:cNvSpPr>
          <p:nvPr/>
        </p:nvSpPr>
        <p:spPr bwMode="auto">
          <a:xfrm>
            <a:off x="4267200" y="3519488"/>
            <a:ext cx="628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61.9</a:t>
            </a:r>
          </a:p>
        </p:txBody>
      </p:sp>
      <p:sp>
        <p:nvSpPr>
          <p:cNvPr id="48199" name="Text Box 78">
            <a:extLst>
              <a:ext uri="{FF2B5EF4-FFF2-40B4-BE49-F238E27FC236}">
                <a16:creationId xmlns:a16="http://schemas.microsoft.com/office/drawing/2014/main" id="{21907DAA-D466-1141-A3A8-9189878D01F9}"/>
              </a:ext>
            </a:extLst>
          </p:cNvPr>
          <p:cNvSpPr txBox="1">
            <a:spLocks noChangeArrowheads="1"/>
          </p:cNvSpPr>
          <p:nvPr/>
        </p:nvSpPr>
        <p:spPr bwMode="auto">
          <a:xfrm>
            <a:off x="530225" y="369888"/>
            <a:ext cx="84613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600" b="1">
                <a:solidFill>
                  <a:srgbClr val="000099"/>
                </a:solidFill>
                <a:latin typeface="Tahoma" panose="020B0604030504040204" pitchFamily="34" charset="0"/>
              </a:rPr>
              <a:t>Life cycle of Loggerhead Sea Turtles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3">
            <a:extLst>
              <a:ext uri="{FF2B5EF4-FFF2-40B4-BE49-F238E27FC236}">
                <a16:creationId xmlns:a16="http://schemas.microsoft.com/office/drawing/2014/main" id="{4EC4D23D-9A43-E14A-AA72-576FBFC510C6}"/>
              </a:ext>
            </a:extLst>
          </p:cNvPr>
          <p:cNvSpPr>
            <a:spLocks noGrp="1" noChangeArrowheads="1"/>
          </p:cNvSpPr>
          <p:nvPr>
            <p:ph type="title"/>
          </p:nvPr>
        </p:nvSpPr>
        <p:spPr>
          <a:xfrm>
            <a:off x="457200" y="76200"/>
            <a:ext cx="8229600" cy="1143000"/>
          </a:xfrm>
          <a:noFill/>
        </p:spPr>
        <p:txBody>
          <a:bodyPr/>
          <a:lstStyle/>
          <a:p>
            <a:pPr eaLnBrk="1" hangingPunct="1"/>
            <a:r>
              <a:rPr lang="en-US" altLang="en-US" b="1">
                <a:solidFill>
                  <a:srgbClr val="000099"/>
                </a:solidFill>
                <a:latin typeface="Tahoma" panose="020B0604030504040204" pitchFamily="34" charset="0"/>
                <a:ea typeface="ＭＳ Ｐゴシック" panose="020B0600070205080204" pitchFamily="34" charset="-128"/>
              </a:rPr>
              <a:t>Perturbation Analyses</a:t>
            </a:r>
          </a:p>
        </p:txBody>
      </p:sp>
      <p:sp>
        <p:nvSpPr>
          <p:cNvPr id="50178" name="Rectangle 4">
            <a:extLst>
              <a:ext uri="{FF2B5EF4-FFF2-40B4-BE49-F238E27FC236}">
                <a16:creationId xmlns:a16="http://schemas.microsoft.com/office/drawing/2014/main" id="{5A72DEA0-D918-724E-AD01-4939B2DBF0E5}"/>
              </a:ext>
            </a:extLst>
          </p:cNvPr>
          <p:cNvSpPr>
            <a:spLocks noChangeArrowheads="1"/>
          </p:cNvSpPr>
          <p:nvPr/>
        </p:nvSpPr>
        <p:spPr bwMode="auto">
          <a:xfrm>
            <a:off x="609600" y="1385888"/>
            <a:ext cx="78851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800" b="1">
                <a:solidFill>
                  <a:srgbClr val="800000"/>
                </a:solidFill>
                <a:latin typeface="Tahoma" panose="020B0604030504040204" pitchFamily="34" charset="0"/>
              </a:rPr>
              <a:t>how a change in a matrix element affects λ</a:t>
            </a:r>
          </a:p>
        </p:txBody>
      </p:sp>
      <p:sp>
        <p:nvSpPr>
          <p:cNvPr id="50179" name="Oval 5">
            <a:extLst>
              <a:ext uri="{FF2B5EF4-FFF2-40B4-BE49-F238E27FC236}">
                <a16:creationId xmlns:a16="http://schemas.microsoft.com/office/drawing/2014/main" id="{473620BC-0A46-DF43-9622-4C0C5D39A1CA}"/>
              </a:ext>
            </a:extLst>
          </p:cNvPr>
          <p:cNvSpPr>
            <a:spLocks noChangeArrowheads="1"/>
          </p:cNvSpPr>
          <p:nvPr/>
        </p:nvSpPr>
        <p:spPr bwMode="auto">
          <a:xfrm>
            <a:off x="762000" y="4586288"/>
            <a:ext cx="990600" cy="9144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0180" name="Oval 6">
            <a:extLst>
              <a:ext uri="{FF2B5EF4-FFF2-40B4-BE49-F238E27FC236}">
                <a16:creationId xmlns:a16="http://schemas.microsoft.com/office/drawing/2014/main" id="{2B7016E2-326E-374B-A2C6-55F8D9F8648A}"/>
              </a:ext>
            </a:extLst>
          </p:cNvPr>
          <p:cNvSpPr>
            <a:spLocks noChangeArrowheads="1"/>
          </p:cNvSpPr>
          <p:nvPr/>
        </p:nvSpPr>
        <p:spPr bwMode="auto">
          <a:xfrm>
            <a:off x="2400300" y="4586288"/>
            <a:ext cx="990600" cy="9144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0181" name="Oval 7">
            <a:extLst>
              <a:ext uri="{FF2B5EF4-FFF2-40B4-BE49-F238E27FC236}">
                <a16:creationId xmlns:a16="http://schemas.microsoft.com/office/drawing/2014/main" id="{98496E73-B4A1-A141-9FC0-15FC6F061CD8}"/>
              </a:ext>
            </a:extLst>
          </p:cNvPr>
          <p:cNvSpPr>
            <a:spLocks noChangeArrowheads="1"/>
          </p:cNvSpPr>
          <p:nvPr/>
        </p:nvSpPr>
        <p:spPr bwMode="auto">
          <a:xfrm>
            <a:off x="4038600" y="4586288"/>
            <a:ext cx="990600" cy="9144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0182" name="Oval 8">
            <a:extLst>
              <a:ext uri="{FF2B5EF4-FFF2-40B4-BE49-F238E27FC236}">
                <a16:creationId xmlns:a16="http://schemas.microsoft.com/office/drawing/2014/main" id="{07EFAC91-14D7-A24D-B8A8-8C5BE6084D9A}"/>
              </a:ext>
            </a:extLst>
          </p:cNvPr>
          <p:cNvSpPr>
            <a:spLocks noChangeArrowheads="1"/>
          </p:cNvSpPr>
          <p:nvPr/>
        </p:nvSpPr>
        <p:spPr bwMode="auto">
          <a:xfrm>
            <a:off x="5676900" y="4586288"/>
            <a:ext cx="990600" cy="9144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0183" name="Oval 9">
            <a:extLst>
              <a:ext uri="{FF2B5EF4-FFF2-40B4-BE49-F238E27FC236}">
                <a16:creationId xmlns:a16="http://schemas.microsoft.com/office/drawing/2014/main" id="{4E81B7FB-C54E-4E43-BBEA-92C5EA3379E7}"/>
              </a:ext>
            </a:extLst>
          </p:cNvPr>
          <p:cNvSpPr>
            <a:spLocks noChangeArrowheads="1"/>
          </p:cNvSpPr>
          <p:nvPr/>
        </p:nvSpPr>
        <p:spPr bwMode="auto">
          <a:xfrm>
            <a:off x="7315200" y="4586288"/>
            <a:ext cx="990600" cy="9144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0184" name="Text Box 10">
            <a:extLst>
              <a:ext uri="{FF2B5EF4-FFF2-40B4-BE49-F238E27FC236}">
                <a16:creationId xmlns:a16="http://schemas.microsoft.com/office/drawing/2014/main" id="{9EBC4876-47EA-5643-A747-083DFC7ADFA5}"/>
              </a:ext>
            </a:extLst>
          </p:cNvPr>
          <p:cNvSpPr txBox="1">
            <a:spLocks noChangeArrowheads="1"/>
          </p:cNvSpPr>
          <p:nvPr/>
        </p:nvSpPr>
        <p:spPr bwMode="auto">
          <a:xfrm>
            <a:off x="914400" y="4814888"/>
            <a:ext cx="693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t>egg</a:t>
            </a:r>
          </a:p>
        </p:txBody>
      </p:sp>
      <p:sp>
        <p:nvSpPr>
          <p:cNvPr id="50185" name="Text Box 11">
            <a:extLst>
              <a:ext uri="{FF2B5EF4-FFF2-40B4-BE49-F238E27FC236}">
                <a16:creationId xmlns:a16="http://schemas.microsoft.com/office/drawing/2014/main" id="{F53EEE16-350A-8640-9EBD-F53D6CCBEA82}"/>
              </a:ext>
            </a:extLst>
          </p:cNvPr>
          <p:cNvSpPr txBox="1">
            <a:spLocks noChangeArrowheads="1"/>
          </p:cNvSpPr>
          <p:nvPr/>
        </p:nvSpPr>
        <p:spPr bwMode="auto">
          <a:xfrm>
            <a:off x="2362200" y="4852988"/>
            <a:ext cx="1098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hatchling</a:t>
            </a:r>
          </a:p>
        </p:txBody>
      </p:sp>
      <p:sp>
        <p:nvSpPr>
          <p:cNvPr id="50186" name="Text Box 12">
            <a:extLst>
              <a:ext uri="{FF2B5EF4-FFF2-40B4-BE49-F238E27FC236}">
                <a16:creationId xmlns:a16="http://schemas.microsoft.com/office/drawing/2014/main" id="{0C710FB5-5C7A-A741-97F0-63E64DD9B3FD}"/>
              </a:ext>
            </a:extLst>
          </p:cNvPr>
          <p:cNvSpPr txBox="1">
            <a:spLocks noChangeArrowheads="1"/>
          </p:cNvSpPr>
          <p:nvPr/>
        </p:nvSpPr>
        <p:spPr bwMode="auto">
          <a:xfrm>
            <a:off x="4070350" y="4852988"/>
            <a:ext cx="958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juvenile</a:t>
            </a:r>
          </a:p>
        </p:txBody>
      </p:sp>
      <p:sp>
        <p:nvSpPr>
          <p:cNvPr id="50187" name="Text Box 13">
            <a:extLst>
              <a:ext uri="{FF2B5EF4-FFF2-40B4-BE49-F238E27FC236}">
                <a16:creationId xmlns:a16="http://schemas.microsoft.com/office/drawing/2014/main" id="{0B966331-5561-DA49-87D9-E883BE54EA75}"/>
              </a:ext>
            </a:extLst>
          </p:cNvPr>
          <p:cNvSpPr txBox="1">
            <a:spLocks noChangeArrowheads="1"/>
          </p:cNvSpPr>
          <p:nvPr/>
        </p:nvSpPr>
        <p:spPr bwMode="auto">
          <a:xfrm>
            <a:off x="5818188" y="4724400"/>
            <a:ext cx="7350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t>Sub-</a:t>
            </a:r>
          </a:p>
          <a:p>
            <a:pPr eaLnBrk="1" hangingPunct="1"/>
            <a:r>
              <a:rPr lang="en-US" altLang="en-US" sz="2000"/>
              <a:t>adult</a:t>
            </a:r>
          </a:p>
        </p:txBody>
      </p:sp>
      <p:sp>
        <p:nvSpPr>
          <p:cNvPr id="50188" name="Text Box 14">
            <a:extLst>
              <a:ext uri="{FF2B5EF4-FFF2-40B4-BE49-F238E27FC236}">
                <a16:creationId xmlns:a16="http://schemas.microsoft.com/office/drawing/2014/main" id="{AA2A8A66-DD5D-9B4A-B324-E47AE8668BBE}"/>
              </a:ext>
            </a:extLst>
          </p:cNvPr>
          <p:cNvSpPr txBox="1">
            <a:spLocks noChangeArrowheads="1"/>
          </p:cNvSpPr>
          <p:nvPr/>
        </p:nvSpPr>
        <p:spPr bwMode="auto">
          <a:xfrm>
            <a:off x="7391400" y="4814888"/>
            <a:ext cx="8461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t>adult</a:t>
            </a:r>
          </a:p>
        </p:txBody>
      </p:sp>
      <p:sp>
        <p:nvSpPr>
          <p:cNvPr id="50189" name="Line 15">
            <a:extLst>
              <a:ext uri="{FF2B5EF4-FFF2-40B4-BE49-F238E27FC236}">
                <a16:creationId xmlns:a16="http://schemas.microsoft.com/office/drawing/2014/main" id="{D563D977-310D-DE47-BB51-5A79B143AC8F}"/>
              </a:ext>
            </a:extLst>
          </p:cNvPr>
          <p:cNvSpPr>
            <a:spLocks noChangeShapeType="1"/>
          </p:cNvSpPr>
          <p:nvPr/>
        </p:nvSpPr>
        <p:spPr bwMode="auto">
          <a:xfrm>
            <a:off x="1752600" y="5043488"/>
            <a:ext cx="685800" cy="0"/>
          </a:xfrm>
          <a:prstGeom prst="line">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50190" name="Line 16">
            <a:extLst>
              <a:ext uri="{FF2B5EF4-FFF2-40B4-BE49-F238E27FC236}">
                <a16:creationId xmlns:a16="http://schemas.microsoft.com/office/drawing/2014/main" id="{E9308E30-4BC3-7440-8C1D-B0FC9F9D1031}"/>
              </a:ext>
            </a:extLst>
          </p:cNvPr>
          <p:cNvSpPr>
            <a:spLocks noChangeShapeType="1"/>
          </p:cNvSpPr>
          <p:nvPr/>
        </p:nvSpPr>
        <p:spPr bwMode="auto">
          <a:xfrm>
            <a:off x="3378200" y="5043488"/>
            <a:ext cx="685800" cy="0"/>
          </a:xfrm>
          <a:prstGeom prst="line">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50191" name="Line 17">
            <a:extLst>
              <a:ext uri="{FF2B5EF4-FFF2-40B4-BE49-F238E27FC236}">
                <a16:creationId xmlns:a16="http://schemas.microsoft.com/office/drawing/2014/main" id="{C447888F-F0CB-0148-A139-3BF3F8C7ADF9}"/>
              </a:ext>
            </a:extLst>
          </p:cNvPr>
          <p:cNvSpPr>
            <a:spLocks noChangeShapeType="1"/>
          </p:cNvSpPr>
          <p:nvPr/>
        </p:nvSpPr>
        <p:spPr bwMode="auto">
          <a:xfrm>
            <a:off x="5029200" y="5043488"/>
            <a:ext cx="685800" cy="0"/>
          </a:xfrm>
          <a:prstGeom prst="line">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50192" name="Line 18">
            <a:extLst>
              <a:ext uri="{FF2B5EF4-FFF2-40B4-BE49-F238E27FC236}">
                <a16:creationId xmlns:a16="http://schemas.microsoft.com/office/drawing/2014/main" id="{62EBB406-922E-E748-B824-D71187E53769}"/>
              </a:ext>
            </a:extLst>
          </p:cNvPr>
          <p:cNvSpPr>
            <a:spLocks noChangeShapeType="1"/>
          </p:cNvSpPr>
          <p:nvPr/>
        </p:nvSpPr>
        <p:spPr bwMode="auto">
          <a:xfrm>
            <a:off x="6654800" y="5043488"/>
            <a:ext cx="685800" cy="0"/>
          </a:xfrm>
          <a:prstGeom prst="line">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50193" name="Text Box 19">
            <a:extLst>
              <a:ext uri="{FF2B5EF4-FFF2-40B4-BE49-F238E27FC236}">
                <a16:creationId xmlns:a16="http://schemas.microsoft.com/office/drawing/2014/main" id="{BC73D88A-5BC3-6F42-A1CF-E069C4186942}"/>
              </a:ext>
            </a:extLst>
          </p:cNvPr>
          <p:cNvSpPr txBox="1">
            <a:spLocks noChangeArrowheads="1"/>
          </p:cNvSpPr>
          <p:nvPr/>
        </p:nvSpPr>
        <p:spPr bwMode="auto">
          <a:xfrm>
            <a:off x="1736725" y="4622800"/>
            <a:ext cx="628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0.68</a:t>
            </a:r>
          </a:p>
        </p:txBody>
      </p:sp>
      <p:sp>
        <p:nvSpPr>
          <p:cNvPr id="50194" name="Text Box 20">
            <a:extLst>
              <a:ext uri="{FF2B5EF4-FFF2-40B4-BE49-F238E27FC236}">
                <a16:creationId xmlns:a16="http://schemas.microsoft.com/office/drawing/2014/main" id="{00ECCD80-DC31-6E4F-A195-874C87B98354}"/>
              </a:ext>
            </a:extLst>
          </p:cNvPr>
          <p:cNvSpPr txBox="1">
            <a:spLocks noChangeArrowheads="1"/>
          </p:cNvSpPr>
          <p:nvPr/>
        </p:nvSpPr>
        <p:spPr bwMode="auto">
          <a:xfrm>
            <a:off x="3409950" y="4625975"/>
            <a:ext cx="628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0.05</a:t>
            </a:r>
          </a:p>
        </p:txBody>
      </p:sp>
      <p:sp>
        <p:nvSpPr>
          <p:cNvPr id="50195" name="Text Box 21">
            <a:extLst>
              <a:ext uri="{FF2B5EF4-FFF2-40B4-BE49-F238E27FC236}">
                <a16:creationId xmlns:a16="http://schemas.microsoft.com/office/drawing/2014/main" id="{478BEFDE-8D31-DC46-BE8D-ECE702487F95}"/>
              </a:ext>
            </a:extLst>
          </p:cNvPr>
          <p:cNvSpPr txBox="1">
            <a:spLocks noChangeArrowheads="1"/>
          </p:cNvSpPr>
          <p:nvPr/>
        </p:nvSpPr>
        <p:spPr bwMode="auto">
          <a:xfrm>
            <a:off x="5010150" y="4625975"/>
            <a:ext cx="628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0.02</a:t>
            </a:r>
          </a:p>
        </p:txBody>
      </p:sp>
      <p:sp>
        <p:nvSpPr>
          <p:cNvPr id="50196" name="Text Box 22">
            <a:extLst>
              <a:ext uri="{FF2B5EF4-FFF2-40B4-BE49-F238E27FC236}">
                <a16:creationId xmlns:a16="http://schemas.microsoft.com/office/drawing/2014/main" id="{57425F04-B548-C844-8C07-8C6B32DC880E}"/>
              </a:ext>
            </a:extLst>
          </p:cNvPr>
          <p:cNvSpPr txBox="1">
            <a:spLocks noChangeArrowheads="1"/>
          </p:cNvSpPr>
          <p:nvPr/>
        </p:nvSpPr>
        <p:spPr bwMode="auto">
          <a:xfrm>
            <a:off x="6686550" y="4625975"/>
            <a:ext cx="628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0.06</a:t>
            </a:r>
          </a:p>
        </p:txBody>
      </p:sp>
      <p:cxnSp>
        <p:nvCxnSpPr>
          <p:cNvPr id="50197" name="AutoShape 23">
            <a:extLst>
              <a:ext uri="{FF2B5EF4-FFF2-40B4-BE49-F238E27FC236}">
                <a16:creationId xmlns:a16="http://schemas.microsoft.com/office/drawing/2014/main" id="{E9B027BC-4CB0-0F44-9368-D23B5209B96B}"/>
              </a:ext>
            </a:extLst>
          </p:cNvPr>
          <p:cNvCxnSpPr>
            <a:cxnSpLocks noChangeShapeType="1"/>
            <a:stCxn id="50180" idx="1"/>
            <a:endCxn id="50180" idx="7"/>
          </p:cNvCxnSpPr>
          <p:nvPr/>
        </p:nvCxnSpPr>
        <p:spPr bwMode="auto">
          <a:xfrm rot="5400000" flipV="1">
            <a:off x="2894807" y="4360069"/>
            <a:ext cx="1587" cy="701675"/>
          </a:xfrm>
          <a:prstGeom prst="curvedConnector3">
            <a:avLst>
              <a:gd name="adj1" fmla="val -22200000"/>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cxnSp>
      <p:cxnSp>
        <p:nvCxnSpPr>
          <p:cNvPr id="50198" name="AutoShape 24">
            <a:extLst>
              <a:ext uri="{FF2B5EF4-FFF2-40B4-BE49-F238E27FC236}">
                <a16:creationId xmlns:a16="http://schemas.microsoft.com/office/drawing/2014/main" id="{5467FF00-0229-A145-BCEB-77030EEF46F9}"/>
              </a:ext>
            </a:extLst>
          </p:cNvPr>
          <p:cNvCxnSpPr>
            <a:cxnSpLocks noChangeShapeType="1"/>
          </p:cNvCxnSpPr>
          <p:nvPr/>
        </p:nvCxnSpPr>
        <p:spPr bwMode="auto">
          <a:xfrm rot="5400000" flipV="1">
            <a:off x="4525169" y="4388644"/>
            <a:ext cx="1587" cy="701675"/>
          </a:xfrm>
          <a:prstGeom prst="curvedConnector3">
            <a:avLst>
              <a:gd name="adj1" fmla="val -22200000"/>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cxnSp>
      <p:cxnSp>
        <p:nvCxnSpPr>
          <p:cNvPr id="50199" name="AutoShape 25">
            <a:extLst>
              <a:ext uri="{FF2B5EF4-FFF2-40B4-BE49-F238E27FC236}">
                <a16:creationId xmlns:a16="http://schemas.microsoft.com/office/drawing/2014/main" id="{CD2F2911-1951-0C42-9F95-D5B89179F31A}"/>
              </a:ext>
            </a:extLst>
          </p:cNvPr>
          <p:cNvCxnSpPr>
            <a:cxnSpLocks noChangeShapeType="1"/>
          </p:cNvCxnSpPr>
          <p:nvPr/>
        </p:nvCxnSpPr>
        <p:spPr bwMode="auto">
          <a:xfrm rot="5400000" flipV="1">
            <a:off x="6141244" y="4387056"/>
            <a:ext cx="1588" cy="701675"/>
          </a:xfrm>
          <a:prstGeom prst="curvedConnector3">
            <a:avLst>
              <a:gd name="adj1" fmla="val -22200000"/>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cxnSp>
      <p:cxnSp>
        <p:nvCxnSpPr>
          <p:cNvPr id="50200" name="AutoShape 26">
            <a:extLst>
              <a:ext uri="{FF2B5EF4-FFF2-40B4-BE49-F238E27FC236}">
                <a16:creationId xmlns:a16="http://schemas.microsoft.com/office/drawing/2014/main" id="{B7239747-4D97-094F-BF08-4452212DB1F8}"/>
              </a:ext>
            </a:extLst>
          </p:cNvPr>
          <p:cNvCxnSpPr>
            <a:cxnSpLocks noChangeShapeType="1"/>
          </p:cNvCxnSpPr>
          <p:nvPr/>
        </p:nvCxnSpPr>
        <p:spPr bwMode="auto">
          <a:xfrm rot="5400000" flipV="1">
            <a:off x="7801769" y="4387056"/>
            <a:ext cx="1588" cy="701675"/>
          </a:xfrm>
          <a:prstGeom prst="curvedConnector3">
            <a:avLst>
              <a:gd name="adj1" fmla="val -22200000"/>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cxnSp>
      <p:sp>
        <p:nvSpPr>
          <p:cNvPr id="50201" name="Text Box 27">
            <a:extLst>
              <a:ext uri="{FF2B5EF4-FFF2-40B4-BE49-F238E27FC236}">
                <a16:creationId xmlns:a16="http://schemas.microsoft.com/office/drawing/2014/main" id="{DDB110EB-C9AE-FF41-844D-62D1D4E2D65B}"/>
              </a:ext>
            </a:extLst>
          </p:cNvPr>
          <p:cNvSpPr txBox="1">
            <a:spLocks noChangeArrowheads="1"/>
          </p:cNvSpPr>
          <p:nvPr/>
        </p:nvSpPr>
        <p:spPr bwMode="auto">
          <a:xfrm>
            <a:off x="2514600" y="3976688"/>
            <a:ext cx="628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0.70</a:t>
            </a:r>
          </a:p>
        </p:txBody>
      </p:sp>
      <p:sp>
        <p:nvSpPr>
          <p:cNvPr id="50202" name="Text Box 28">
            <a:extLst>
              <a:ext uri="{FF2B5EF4-FFF2-40B4-BE49-F238E27FC236}">
                <a16:creationId xmlns:a16="http://schemas.microsoft.com/office/drawing/2014/main" id="{3C77A932-7E8D-134C-AF3C-99B8C843D09F}"/>
              </a:ext>
            </a:extLst>
          </p:cNvPr>
          <p:cNvSpPr txBox="1">
            <a:spLocks noChangeArrowheads="1"/>
          </p:cNvSpPr>
          <p:nvPr/>
        </p:nvSpPr>
        <p:spPr bwMode="auto">
          <a:xfrm>
            <a:off x="4191000" y="3976688"/>
            <a:ext cx="628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0.66</a:t>
            </a:r>
          </a:p>
        </p:txBody>
      </p:sp>
      <p:sp>
        <p:nvSpPr>
          <p:cNvPr id="50203" name="Text Box 29">
            <a:extLst>
              <a:ext uri="{FF2B5EF4-FFF2-40B4-BE49-F238E27FC236}">
                <a16:creationId xmlns:a16="http://schemas.microsoft.com/office/drawing/2014/main" id="{43908B47-4719-A248-BAB9-47ED294A86BE}"/>
              </a:ext>
            </a:extLst>
          </p:cNvPr>
          <p:cNvSpPr txBox="1">
            <a:spLocks noChangeArrowheads="1"/>
          </p:cNvSpPr>
          <p:nvPr/>
        </p:nvSpPr>
        <p:spPr bwMode="auto">
          <a:xfrm>
            <a:off x="5848350" y="3976688"/>
            <a:ext cx="628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0.68</a:t>
            </a:r>
          </a:p>
        </p:txBody>
      </p:sp>
      <p:sp>
        <p:nvSpPr>
          <p:cNvPr id="50204" name="Text Box 30">
            <a:extLst>
              <a:ext uri="{FF2B5EF4-FFF2-40B4-BE49-F238E27FC236}">
                <a16:creationId xmlns:a16="http://schemas.microsoft.com/office/drawing/2014/main" id="{21E55F35-FFFD-674A-B1E8-8CC90E1154F8}"/>
              </a:ext>
            </a:extLst>
          </p:cNvPr>
          <p:cNvSpPr txBox="1">
            <a:spLocks noChangeArrowheads="1"/>
          </p:cNvSpPr>
          <p:nvPr/>
        </p:nvSpPr>
        <p:spPr bwMode="auto">
          <a:xfrm>
            <a:off x="7467600" y="3976688"/>
            <a:ext cx="628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0.81</a:t>
            </a:r>
          </a:p>
        </p:txBody>
      </p:sp>
      <p:cxnSp>
        <p:nvCxnSpPr>
          <p:cNvPr id="50205" name="AutoShape 31">
            <a:extLst>
              <a:ext uri="{FF2B5EF4-FFF2-40B4-BE49-F238E27FC236}">
                <a16:creationId xmlns:a16="http://schemas.microsoft.com/office/drawing/2014/main" id="{15F1A472-DC97-4347-8B9F-4523ECB91F74}"/>
              </a:ext>
            </a:extLst>
          </p:cNvPr>
          <p:cNvCxnSpPr>
            <a:cxnSpLocks noChangeShapeType="1"/>
            <a:stCxn id="50182" idx="4"/>
            <a:endCxn id="50179" idx="4"/>
          </p:cNvCxnSpPr>
          <p:nvPr/>
        </p:nvCxnSpPr>
        <p:spPr bwMode="auto">
          <a:xfrm rot="5400000">
            <a:off x="3713956" y="3053557"/>
            <a:ext cx="1587" cy="4914900"/>
          </a:xfrm>
          <a:prstGeom prst="curvedConnector3">
            <a:avLst>
              <a:gd name="adj1" fmla="val 24499995"/>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cxnSp>
      <p:cxnSp>
        <p:nvCxnSpPr>
          <p:cNvPr id="50206" name="AutoShape 32">
            <a:extLst>
              <a:ext uri="{FF2B5EF4-FFF2-40B4-BE49-F238E27FC236}">
                <a16:creationId xmlns:a16="http://schemas.microsoft.com/office/drawing/2014/main" id="{37B3305A-7D7A-C842-87D3-CB102F11446A}"/>
              </a:ext>
            </a:extLst>
          </p:cNvPr>
          <p:cNvCxnSpPr>
            <a:cxnSpLocks noChangeShapeType="1"/>
            <a:stCxn id="50183" idx="4"/>
            <a:endCxn id="50179" idx="3"/>
          </p:cNvCxnSpPr>
          <p:nvPr/>
        </p:nvCxnSpPr>
        <p:spPr bwMode="auto">
          <a:xfrm rot="16200000" flipV="1">
            <a:off x="4291807" y="1991519"/>
            <a:ext cx="133350" cy="6904037"/>
          </a:xfrm>
          <a:prstGeom prst="curvedConnector3">
            <a:avLst>
              <a:gd name="adj1" fmla="val -659528"/>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cxnSp>
      <p:sp>
        <p:nvSpPr>
          <p:cNvPr id="50207" name="Text Box 33">
            <a:extLst>
              <a:ext uri="{FF2B5EF4-FFF2-40B4-BE49-F238E27FC236}">
                <a16:creationId xmlns:a16="http://schemas.microsoft.com/office/drawing/2014/main" id="{8C5422DE-06A3-9244-8A64-69F35DB86BAD}"/>
              </a:ext>
            </a:extLst>
          </p:cNvPr>
          <p:cNvSpPr txBox="1">
            <a:spLocks noChangeArrowheads="1"/>
          </p:cNvSpPr>
          <p:nvPr/>
        </p:nvSpPr>
        <p:spPr bwMode="auto">
          <a:xfrm>
            <a:off x="3276600" y="5500688"/>
            <a:ext cx="501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4.7</a:t>
            </a:r>
          </a:p>
        </p:txBody>
      </p:sp>
      <p:sp>
        <p:nvSpPr>
          <p:cNvPr id="50208" name="Text Box 34">
            <a:extLst>
              <a:ext uri="{FF2B5EF4-FFF2-40B4-BE49-F238E27FC236}">
                <a16:creationId xmlns:a16="http://schemas.microsoft.com/office/drawing/2014/main" id="{AA0B9737-A7C3-9249-8272-DBC43729B2F9}"/>
              </a:ext>
            </a:extLst>
          </p:cNvPr>
          <p:cNvSpPr txBox="1">
            <a:spLocks noChangeArrowheads="1"/>
          </p:cNvSpPr>
          <p:nvPr/>
        </p:nvSpPr>
        <p:spPr bwMode="auto">
          <a:xfrm>
            <a:off x="4114800" y="6034088"/>
            <a:ext cx="628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61.9</a:t>
            </a:r>
          </a:p>
        </p:txBody>
      </p:sp>
      <p:graphicFrame>
        <p:nvGraphicFramePr>
          <p:cNvPr id="50209" name="Object 2">
            <a:extLst>
              <a:ext uri="{FF2B5EF4-FFF2-40B4-BE49-F238E27FC236}">
                <a16:creationId xmlns:a16="http://schemas.microsoft.com/office/drawing/2014/main" id="{73EF0C3E-990F-8C4D-82C8-99CD9B7AED86}"/>
              </a:ext>
            </a:extLst>
          </p:cNvPr>
          <p:cNvGraphicFramePr>
            <a:graphicFrameLocks noChangeAspect="1"/>
          </p:cNvGraphicFramePr>
          <p:nvPr/>
        </p:nvGraphicFramePr>
        <p:xfrm>
          <a:off x="4572000" y="1981200"/>
          <a:ext cx="2454275" cy="1246188"/>
        </p:xfrm>
        <a:graphic>
          <a:graphicData uri="http://schemas.openxmlformats.org/presentationml/2006/ole">
            <mc:AlternateContent xmlns:mc="http://schemas.openxmlformats.org/markup-compatibility/2006">
              <mc:Choice xmlns:v="urn:schemas-microsoft-com:vml" Requires="v">
                <p:oleObj name="Equation" r:id="rId3" imgW="876300" imgH="444500" progId="Equation.3">
                  <p:embed/>
                </p:oleObj>
              </mc:Choice>
              <mc:Fallback>
                <p:oleObj name="Equation" r:id="rId3" imgW="876300" imgH="4445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981200"/>
                        <a:ext cx="2454275"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0210" name="Object 3">
            <a:extLst>
              <a:ext uri="{FF2B5EF4-FFF2-40B4-BE49-F238E27FC236}">
                <a16:creationId xmlns:a16="http://schemas.microsoft.com/office/drawing/2014/main" id="{339CD2CA-2718-4F4E-B234-4694F2E0E4AB}"/>
              </a:ext>
            </a:extLst>
          </p:cNvPr>
          <p:cNvGraphicFramePr>
            <a:graphicFrameLocks noChangeAspect="1"/>
          </p:cNvGraphicFramePr>
          <p:nvPr/>
        </p:nvGraphicFramePr>
        <p:xfrm>
          <a:off x="2044700" y="2025650"/>
          <a:ext cx="1565275" cy="1174750"/>
        </p:xfrm>
        <a:graphic>
          <a:graphicData uri="http://schemas.openxmlformats.org/presentationml/2006/ole">
            <mc:AlternateContent xmlns:mc="http://schemas.openxmlformats.org/markup-compatibility/2006">
              <mc:Choice xmlns:v="urn:schemas-microsoft-com:vml" Requires="v">
                <p:oleObj name="Equation" r:id="rId5" imgW="558800" imgH="419100" progId="Equation.3">
                  <p:embed/>
                </p:oleObj>
              </mc:Choice>
              <mc:Fallback>
                <p:oleObj name="Equation" r:id="rId5" imgW="558800" imgH="4191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44700" y="2025650"/>
                        <a:ext cx="1565275"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ext Box 2">
            <a:extLst>
              <a:ext uri="{FF2B5EF4-FFF2-40B4-BE49-F238E27FC236}">
                <a16:creationId xmlns:a16="http://schemas.microsoft.com/office/drawing/2014/main" id="{D5C9D31B-C851-1E48-A37C-8592993170E3}"/>
              </a:ext>
            </a:extLst>
          </p:cNvPr>
          <p:cNvSpPr txBox="1">
            <a:spLocks noChangeArrowheads="1"/>
          </p:cNvSpPr>
          <p:nvPr/>
        </p:nvSpPr>
        <p:spPr bwMode="auto">
          <a:xfrm>
            <a:off x="1524000" y="255588"/>
            <a:ext cx="60007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4000" b="1">
                <a:solidFill>
                  <a:srgbClr val="000099"/>
                </a:solidFill>
                <a:latin typeface="Tahoma" panose="020B0604030504040204" pitchFamily="34" charset="0"/>
              </a:rPr>
              <a:t>Turtle elasticity matrix</a:t>
            </a:r>
          </a:p>
        </p:txBody>
      </p:sp>
      <p:grpSp>
        <p:nvGrpSpPr>
          <p:cNvPr id="52226" name="Group 3">
            <a:extLst>
              <a:ext uri="{FF2B5EF4-FFF2-40B4-BE49-F238E27FC236}">
                <a16:creationId xmlns:a16="http://schemas.microsoft.com/office/drawing/2014/main" id="{671B5461-427E-204F-886D-13213F55B9A3}"/>
              </a:ext>
            </a:extLst>
          </p:cNvPr>
          <p:cNvGrpSpPr>
            <a:grpSpLocks/>
          </p:cNvGrpSpPr>
          <p:nvPr/>
        </p:nvGrpSpPr>
        <p:grpSpPr bwMode="auto">
          <a:xfrm>
            <a:off x="3017838" y="1849438"/>
            <a:ext cx="228600" cy="2057400"/>
            <a:chOff x="3600" y="1104"/>
            <a:chExt cx="144" cy="1296"/>
          </a:xfrm>
        </p:grpSpPr>
        <p:sp>
          <p:nvSpPr>
            <p:cNvPr id="52267" name="Line 4">
              <a:extLst>
                <a:ext uri="{FF2B5EF4-FFF2-40B4-BE49-F238E27FC236}">
                  <a16:creationId xmlns:a16="http://schemas.microsoft.com/office/drawing/2014/main" id="{01125A07-E86D-D942-A2CC-CB230AD258FB}"/>
                </a:ext>
              </a:extLst>
            </p:cNvPr>
            <p:cNvSpPr>
              <a:spLocks noChangeShapeType="1"/>
            </p:cNvSpPr>
            <p:nvPr/>
          </p:nvSpPr>
          <p:spPr bwMode="auto">
            <a:xfrm>
              <a:off x="3600" y="1104"/>
              <a:ext cx="0" cy="12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68" name="Line 5">
              <a:extLst>
                <a:ext uri="{FF2B5EF4-FFF2-40B4-BE49-F238E27FC236}">
                  <a16:creationId xmlns:a16="http://schemas.microsoft.com/office/drawing/2014/main" id="{EC4B2A91-A129-6F44-BFBF-B7C63DE20895}"/>
                </a:ext>
              </a:extLst>
            </p:cNvPr>
            <p:cNvSpPr>
              <a:spLocks noChangeShapeType="1"/>
            </p:cNvSpPr>
            <p:nvPr/>
          </p:nvSpPr>
          <p:spPr bwMode="auto">
            <a:xfrm>
              <a:off x="3600" y="2400"/>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69" name="Line 6">
              <a:extLst>
                <a:ext uri="{FF2B5EF4-FFF2-40B4-BE49-F238E27FC236}">
                  <a16:creationId xmlns:a16="http://schemas.microsoft.com/office/drawing/2014/main" id="{73EFAA8F-7D75-7443-AB34-1EDBAB9F770F}"/>
                </a:ext>
              </a:extLst>
            </p:cNvPr>
            <p:cNvSpPr>
              <a:spLocks noChangeShapeType="1"/>
            </p:cNvSpPr>
            <p:nvPr/>
          </p:nvSpPr>
          <p:spPr bwMode="auto">
            <a:xfrm>
              <a:off x="3600" y="1104"/>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227" name="Group 7">
            <a:extLst>
              <a:ext uri="{FF2B5EF4-FFF2-40B4-BE49-F238E27FC236}">
                <a16:creationId xmlns:a16="http://schemas.microsoft.com/office/drawing/2014/main" id="{3F73B38B-4D40-BB4A-BBC9-FFEB00AEC67E}"/>
              </a:ext>
            </a:extLst>
          </p:cNvPr>
          <p:cNvGrpSpPr>
            <a:grpSpLocks/>
          </p:cNvGrpSpPr>
          <p:nvPr/>
        </p:nvGrpSpPr>
        <p:grpSpPr bwMode="auto">
          <a:xfrm flipH="1">
            <a:off x="5761038" y="1849438"/>
            <a:ext cx="228600" cy="2057400"/>
            <a:chOff x="3600" y="1104"/>
            <a:chExt cx="144" cy="1296"/>
          </a:xfrm>
        </p:grpSpPr>
        <p:sp>
          <p:nvSpPr>
            <p:cNvPr id="52264" name="Line 8">
              <a:extLst>
                <a:ext uri="{FF2B5EF4-FFF2-40B4-BE49-F238E27FC236}">
                  <a16:creationId xmlns:a16="http://schemas.microsoft.com/office/drawing/2014/main" id="{6903EC00-A22A-184E-824E-9629E3F0EA91}"/>
                </a:ext>
              </a:extLst>
            </p:cNvPr>
            <p:cNvSpPr>
              <a:spLocks noChangeShapeType="1"/>
            </p:cNvSpPr>
            <p:nvPr/>
          </p:nvSpPr>
          <p:spPr bwMode="auto">
            <a:xfrm>
              <a:off x="3600" y="1104"/>
              <a:ext cx="0" cy="12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65" name="Line 9">
              <a:extLst>
                <a:ext uri="{FF2B5EF4-FFF2-40B4-BE49-F238E27FC236}">
                  <a16:creationId xmlns:a16="http://schemas.microsoft.com/office/drawing/2014/main" id="{1493A8DC-518D-824C-9B00-25E7FDD5EC48}"/>
                </a:ext>
              </a:extLst>
            </p:cNvPr>
            <p:cNvSpPr>
              <a:spLocks noChangeShapeType="1"/>
            </p:cNvSpPr>
            <p:nvPr/>
          </p:nvSpPr>
          <p:spPr bwMode="auto">
            <a:xfrm>
              <a:off x="3600" y="2400"/>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66" name="Line 10">
              <a:extLst>
                <a:ext uri="{FF2B5EF4-FFF2-40B4-BE49-F238E27FC236}">
                  <a16:creationId xmlns:a16="http://schemas.microsoft.com/office/drawing/2014/main" id="{5E5A09E4-B6B4-0F43-A590-512BA9814146}"/>
                </a:ext>
              </a:extLst>
            </p:cNvPr>
            <p:cNvSpPr>
              <a:spLocks noChangeShapeType="1"/>
            </p:cNvSpPr>
            <p:nvPr/>
          </p:nvSpPr>
          <p:spPr bwMode="auto">
            <a:xfrm>
              <a:off x="3600" y="1104"/>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2228" name="Text Box 11">
            <a:extLst>
              <a:ext uri="{FF2B5EF4-FFF2-40B4-BE49-F238E27FC236}">
                <a16:creationId xmlns:a16="http://schemas.microsoft.com/office/drawing/2014/main" id="{36FF5650-90E1-ED41-BE35-54B97AAAD220}"/>
              </a:ext>
            </a:extLst>
          </p:cNvPr>
          <p:cNvSpPr txBox="1">
            <a:spLocks noChangeArrowheads="1"/>
          </p:cNvSpPr>
          <p:nvPr/>
        </p:nvSpPr>
        <p:spPr bwMode="auto">
          <a:xfrm>
            <a:off x="3011488" y="150495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t>e</a:t>
            </a:r>
          </a:p>
        </p:txBody>
      </p:sp>
      <p:sp>
        <p:nvSpPr>
          <p:cNvPr id="52229" name="Text Box 12">
            <a:extLst>
              <a:ext uri="{FF2B5EF4-FFF2-40B4-BE49-F238E27FC236}">
                <a16:creationId xmlns:a16="http://schemas.microsoft.com/office/drawing/2014/main" id="{8B4667FA-C084-4A4D-9C51-338F20B9B8F5}"/>
              </a:ext>
            </a:extLst>
          </p:cNvPr>
          <p:cNvSpPr txBox="1">
            <a:spLocks noChangeArrowheads="1"/>
          </p:cNvSpPr>
          <p:nvPr/>
        </p:nvSpPr>
        <p:spPr bwMode="auto">
          <a:xfrm>
            <a:off x="4192588" y="1504950"/>
            <a:ext cx="247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t>j</a:t>
            </a:r>
          </a:p>
        </p:txBody>
      </p:sp>
      <p:sp>
        <p:nvSpPr>
          <p:cNvPr id="52230" name="Text Box 13">
            <a:extLst>
              <a:ext uri="{FF2B5EF4-FFF2-40B4-BE49-F238E27FC236}">
                <a16:creationId xmlns:a16="http://schemas.microsoft.com/office/drawing/2014/main" id="{73B9836F-E684-6A4F-98A0-25B902CAED18}"/>
              </a:ext>
            </a:extLst>
          </p:cNvPr>
          <p:cNvSpPr txBox="1">
            <a:spLocks noChangeArrowheads="1"/>
          </p:cNvSpPr>
          <p:nvPr/>
        </p:nvSpPr>
        <p:spPr bwMode="auto">
          <a:xfrm>
            <a:off x="5373688" y="150495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t>a</a:t>
            </a:r>
          </a:p>
        </p:txBody>
      </p:sp>
      <p:sp>
        <p:nvSpPr>
          <p:cNvPr id="52231" name="Text Box 14">
            <a:extLst>
              <a:ext uri="{FF2B5EF4-FFF2-40B4-BE49-F238E27FC236}">
                <a16:creationId xmlns:a16="http://schemas.microsoft.com/office/drawing/2014/main" id="{EA0C762E-343B-5F4C-A092-4BA64A846D2A}"/>
              </a:ext>
            </a:extLst>
          </p:cNvPr>
          <p:cNvSpPr txBox="1">
            <a:spLocks noChangeArrowheads="1"/>
          </p:cNvSpPr>
          <p:nvPr/>
        </p:nvSpPr>
        <p:spPr bwMode="auto">
          <a:xfrm>
            <a:off x="2560638" y="186372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t>e</a:t>
            </a:r>
          </a:p>
        </p:txBody>
      </p:sp>
      <p:sp>
        <p:nvSpPr>
          <p:cNvPr id="52232" name="Text Box 15">
            <a:extLst>
              <a:ext uri="{FF2B5EF4-FFF2-40B4-BE49-F238E27FC236}">
                <a16:creationId xmlns:a16="http://schemas.microsoft.com/office/drawing/2014/main" id="{F2F32043-02A4-0A4A-9569-D9BF778E78E7}"/>
              </a:ext>
            </a:extLst>
          </p:cNvPr>
          <p:cNvSpPr txBox="1">
            <a:spLocks noChangeArrowheads="1"/>
          </p:cNvSpPr>
          <p:nvPr/>
        </p:nvSpPr>
        <p:spPr bwMode="auto">
          <a:xfrm>
            <a:off x="2560638" y="2733675"/>
            <a:ext cx="247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t>j</a:t>
            </a:r>
          </a:p>
        </p:txBody>
      </p:sp>
      <p:sp>
        <p:nvSpPr>
          <p:cNvPr id="52233" name="Text Box 16">
            <a:extLst>
              <a:ext uri="{FF2B5EF4-FFF2-40B4-BE49-F238E27FC236}">
                <a16:creationId xmlns:a16="http://schemas.microsoft.com/office/drawing/2014/main" id="{E832FE21-F423-3142-A1A5-A47F3028DBE2}"/>
              </a:ext>
            </a:extLst>
          </p:cNvPr>
          <p:cNvSpPr txBox="1">
            <a:spLocks noChangeArrowheads="1"/>
          </p:cNvSpPr>
          <p:nvPr/>
        </p:nvSpPr>
        <p:spPr bwMode="auto">
          <a:xfrm>
            <a:off x="2560638" y="360362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t>a</a:t>
            </a:r>
          </a:p>
        </p:txBody>
      </p:sp>
      <p:sp>
        <p:nvSpPr>
          <p:cNvPr id="52234" name="Text Box 17">
            <a:extLst>
              <a:ext uri="{FF2B5EF4-FFF2-40B4-BE49-F238E27FC236}">
                <a16:creationId xmlns:a16="http://schemas.microsoft.com/office/drawing/2014/main" id="{38BD67E4-4585-8E4C-A419-8FB3B2F040DA}"/>
              </a:ext>
            </a:extLst>
          </p:cNvPr>
          <p:cNvSpPr txBox="1">
            <a:spLocks noChangeArrowheads="1"/>
          </p:cNvSpPr>
          <p:nvPr/>
        </p:nvSpPr>
        <p:spPr bwMode="auto">
          <a:xfrm>
            <a:off x="3017838" y="187325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52235" name="Text Box 18">
            <a:extLst>
              <a:ext uri="{FF2B5EF4-FFF2-40B4-BE49-F238E27FC236}">
                <a16:creationId xmlns:a16="http://schemas.microsoft.com/office/drawing/2014/main" id="{6B510F3A-C8AC-F94D-86DA-1EC0C41621C3}"/>
              </a:ext>
            </a:extLst>
          </p:cNvPr>
          <p:cNvSpPr txBox="1">
            <a:spLocks noChangeArrowheads="1"/>
          </p:cNvSpPr>
          <p:nvPr/>
        </p:nvSpPr>
        <p:spPr bwMode="auto">
          <a:xfrm>
            <a:off x="3017838" y="27178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52236" name="Text Box 19">
            <a:extLst>
              <a:ext uri="{FF2B5EF4-FFF2-40B4-BE49-F238E27FC236}">
                <a16:creationId xmlns:a16="http://schemas.microsoft.com/office/drawing/2014/main" id="{2E42BA45-4747-414A-B65A-3B61D7B7782D}"/>
              </a:ext>
            </a:extLst>
          </p:cNvPr>
          <p:cNvSpPr txBox="1">
            <a:spLocks noChangeArrowheads="1"/>
          </p:cNvSpPr>
          <p:nvPr/>
        </p:nvSpPr>
        <p:spPr bwMode="auto">
          <a:xfrm>
            <a:off x="3017838" y="3563938"/>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52237" name="Text Box 20">
            <a:extLst>
              <a:ext uri="{FF2B5EF4-FFF2-40B4-BE49-F238E27FC236}">
                <a16:creationId xmlns:a16="http://schemas.microsoft.com/office/drawing/2014/main" id="{94D955AE-C3B5-334F-B8B8-9659E68628F9}"/>
              </a:ext>
            </a:extLst>
          </p:cNvPr>
          <p:cNvSpPr txBox="1">
            <a:spLocks noChangeArrowheads="1"/>
          </p:cNvSpPr>
          <p:nvPr/>
        </p:nvSpPr>
        <p:spPr bwMode="auto">
          <a:xfrm>
            <a:off x="2560638" y="2298700"/>
            <a:ext cx="32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t>h</a:t>
            </a:r>
          </a:p>
        </p:txBody>
      </p:sp>
      <p:sp>
        <p:nvSpPr>
          <p:cNvPr id="52238" name="Text Box 21">
            <a:extLst>
              <a:ext uri="{FF2B5EF4-FFF2-40B4-BE49-F238E27FC236}">
                <a16:creationId xmlns:a16="http://schemas.microsoft.com/office/drawing/2014/main" id="{3D38C060-38B2-C94B-83E1-794F66B299FC}"/>
              </a:ext>
            </a:extLst>
          </p:cNvPr>
          <p:cNvSpPr txBox="1">
            <a:spLocks noChangeArrowheads="1"/>
          </p:cNvSpPr>
          <p:nvPr/>
        </p:nvSpPr>
        <p:spPr bwMode="auto">
          <a:xfrm>
            <a:off x="2560638" y="316865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t>s</a:t>
            </a:r>
          </a:p>
        </p:txBody>
      </p:sp>
      <p:sp>
        <p:nvSpPr>
          <p:cNvPr id="52239" name="Text Box 22">
            <a:extLst>
              <a:ext uri="{FF2B5EF4-FFF2-40B4-BE49-F238E27FC236}">
                <a16:creationId xmlns:a16="http://schemas.microsoft.com/office/drawing/2014/main" id="{78890A14-D2C3-8446-87D4-8DCD53EA571D}"/>
              </a:ext>
            </a:extLst>
          </p:cNvPr>
          <p:cNvSpPr txBox="1">
            <a:spLocks noChangeArrowheads="1"/>
          </p:cNvSpPr>
          <p:nvPr/>
        </p:nvSpPr>
        <p:spPr bwMode="auto">
          <a:xfrm>
            <a:off x="3602038" y="1504950"/>
            <a:ext cx="32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t>h</a:t>
            </a:r>
          </a:p>
        </p:txBody>
      </p:sp>
      <p:sp>
        <p:nvSpPr>
          <p:cNvPr id="52240" name="Text Box 23">
            <a:extLst>
              <a:ext uri="{FF2B5EF4-FFF2-40B4-BE49-F238E27FC236}">
                <a16:creationId xmlns:a16="http://schemas.microsoft.com/office/drawing/2014/main" id="{738D2ED9-1731-6341-BB1B-12569934C70C}"/>
              </a:ext>
            </a:extLst>
          </p:cNvPr>
          <p:cNvSpPr txBox="1">
            <a:spLocks noChangeArrowheads="1"/>
          </p:cNvSpPr>
          <p:nvPr/>
        </p:nvSpPr>
        <p:spPr bwMode="auto">
          <a:xfrm>
            <a:off x="4783138" y="150495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t>s</a:t>
            </a:r>
          </a:p>
        </p:txBody>
      </p:sp>
      <p:sp>
        <p:nvSpPr>
          <p:cNvPr id="52241" name="Text Box 24">
            <a:extLst>
              <a:ext uri="{FF2B5EF4-FFF2-40B4-BE49-F238E27FC236}">
                <a16:creationId xmlns:a16="http://schemas.microsoft.com/office/drawing/2014/main" id="{1C5E0076-0B4A-9944-89D1-EC4D248791C2}"/>
              </a:ext>
            </a:extLst>
          </p:cNvPr>
          <p:cNvSpPr txBox="1">
            <a:spLocks noChangeArrowheads="1"/>
          </p:cNvSpPr>
          <p:nvPr/>
        </p:nvSpPr>
        <p:spPr bwMode="auto">
          <a:xfrm>
            <a:off x="3017838" y="2295525"/>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0.06</a:t>
            </a:r>
          </a:p>
        </p:txBody>
      </p:sp>
      <p:sp>
        <p:nvSpPr>
          <p:cNvPr id="52242" name="Text Box 25">
            <a:extLst>
              <a:ext uri="{FF2B5EF4-FFF2-40B4-BE49-F238E27FC236}">
                <a16:creationId xmlns:a16="http://schemas.microsoft.com/office/drawing/2014/main" id="{7CDB185E-E82E-AA48-8A20-FA425E1F2BDB}"/>
              </a:ext>
            </a:extLst>
          </p:cNvPr>
          <p:cNvSpPr txBox="1">
            <a:spLocks noChangeArrowheads="1"/>
          </p:cNvSpPr>
          <p:nvPr/>
        </p:nvSpPr>
        <p:spPr bwMode="auto">
          <a:xfrm>
            <a:off x="3017838" y="3140075"/>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52243" name="Text Box 26">
            <a:extLst>
              <a:ext uri="{FF2B5EF4-FFF2-40B4-BE49-F238E27FC236}">
                <a16:creationId xmlns:a16="http://schemas.microsoft.com/office/drawing/2014/main" id="{EAF8399C-134A-374D-8A6E-B9B2AFFA60A7}"/>
              </a:ext>
            </a:extLst>
          </p:cNvPr>
          <p:cNvSpPr txBox="1">
            <a:spLocks noChangeArrowheads="1"/>
          </p:cNvSpPr>
          <p:nvPr/>
        </p:nvSpPr>
        <p:spPr bwMode="auto">
          <a:xfrm>
            <a:off x="3581400" y="1863725"/>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52244" name="Text Box 27">
            <a:extLst>
              <a:ext uri="{FF2B5EF4-FFF2-40B4-BE49-F238E27FC236}">
                <a16:creationId xmlns:a16="http://schemas.microsoft.com/office/drawing/2014/main" id="{D1BA863F-6260-584C-93DB-D7242B8EFB10}"/>
              </a:ext>
            </a:extLst>
          </p:cNvPr>
          <p:cNvSpPr txBox="1">
            <a:spLocks noChangeArrowheads="1"/>
          </p:cNvSpPr>
          <p:nvPr/>
        </p:nvSpPr>
        <p:spPr bwMode="auto">
          <a:xfrm>
            <a:off x="3581400" y="2708275"/>
            <a:ext cx="579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0.06</a:t>
            </a:r>
          </a:p>
        </p:txBody>
      </p:sp>
      <p:sp>
        <p:nvSpPr>
          <p:cNvPr id="52245" name="Text Box 28">
            <a:extLst>
              <a:ext uri="{FF2B5EF4-FFF2-40B4-BE49-F238E27FC236}">
                <a16:creationId xmlns:a16="http://schemas.microsoft.com/office/drawing/2014/main" id="{E6D4E1EC-DDC3-A243-B8C0-F51BCD0D484D}"/>
              </a:ext>
            </a:extLst>
          </p:cNvPr>
          <p:cNvSpPr txBox="1">
            <a:spLocks noChangeArrowheads="1"/>
          </p:cNvSpPr>
          <p:nvPr/>
        </p:nvSpPr>
        <p:spPr bwMode="auto">
          <a:xfrm>
            <a:off x="3581400" y="3554413"/>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52246" name="Text Box 29">
            <a:extLst>
              <a:ext uri="{FF2B5EF4-FFF2-40B4-BE49-F238E27FC236}">
                <a16:creationId xmlns:a16="http://schemas.microsoft.com/office/drawing/2014/main" id="{BC55140C-9ED9-184A-8249-0BC22C9BF0C7}"/>
              </a:ext>
            </a:extLst>
          </p:cNvPr>
          <p:cNvSpPr txBox="1">
            <a:spLocks noChangeArrowheads="1"/>
          </p:cNvSpPr>
          <p:nvPr/>
        </p:nvSpPr>
        <p:spPr bwMode="auto">
          <a:xfrm>
            <a:off x="3581400" y="2286000"/>
            <a:ext cx="579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0.16</a:t>
            </a:r>
          </a:p>
        </p:txBody>
      </p:sp>
      <p:sp>
        <p:nvSpPr>
          <p:cNvPr id="52247" name="Text Box 30">
            <a:extLst>
              <a:ext uri="{FF2B5EF4-FFF2-40B4-BE49-F238E27FC236}">
                <a16:creationId xmlns:a16="http://schemas.microsoft.com/office/drawing/2014/main" id="{D022BBBF-7FC1-DD41-BD4A-954BB2D79990}"/>
              </a:ext>
            </a:extLst>
          </p:cNvPr>
          <p:cNvSpPr txBox="1">
            <a:spLocks noChangeArrowheads="1"/>
          </p:cNvSpPr>
          <p:nvPr/>
        </p:nvSpPr>
        <p:spPr bwMode="auto">
          <a:xfrm>
            <a:off x="3581400" y="313055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52248" name="Text Box 31">
            <a:extLst>
              <a:ext uri="{FF2B5EF4-FFF2-40B4-BE49-F238E27FC236}">
                <a16:creationId xmlns:a16="http://schemas.microsoft.com/office/drawing/2014/main" id="{EF6F8C7D-FBAD-AA46-A717-217A4B9A1AB3}"/>
              </a:ext>
            </a:extLst>
          </p:cNvPr>
          <p:cNvSpPr txBox="1">
            <a:spLocks noChangeArrowheads="1"/>
          </p:cNvSpPr>
          <p:nvPr/>
        </p:nvSpPr>
        <p:spPr bwMode="auto">
          <a:xfrm>
            <a:off x="4191000" y="1863725"/>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52249" name="Text Box 32">
            <a:extLst>
              <a:ext uri="{FF2B5EF4-FFF2-40B4-BE49-F238E27FC236}">
                <a16:creationId xmlns:a16="http://schemas.microsoft.com/office/drawing/2014/main" id="{B0AF1D78-FA30-8F42-BBDA-4018B165FD78}"/>
              </a:ext>
            </a:extLst>
          </p:cNvPr>
          <p:cNvSpPr txBox="1">
            <a:spLocks noChangeArrowheads="1"/>
          </p:cNvSpPr>
          <p:nvPr/>
        </p:nvSpPr>
        <p:spPr bwMode="auto">
          <a:xfrm>
            <a:off x="4191000" y="2708275"/>
            <a:ext cx="579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0.13</a:t>
            </a:r>
          </a:p>
        </p:txBody>
      </p:sp>
      <p:sp>
        <p:nvSpPr>
          <p:cNvPr id="52250" name="Text Box 33">
            <a:extLst>
              <a:ext uri="{FF2B5EF4-FFF2-40B4-BE49-F238E27FC236}">
                <a16:creationId xmlns:a16="http://schemas.microsoft.com/office/drawing/2014/main" id="{E35F49F6-DB0F-2743-B4A3-64BF76F8C202}"/>
              </a:ext>
            </a:extLst>
          </p:cNvPr>
          <p:cNvSpPr txBox="1">
            <a:spLocks noChangeArrowheads="1"/>
          </p:cNvSpPr>
          <p:nvPr/>
        </p:nvSpPr>
        <p:spPr bwMode="auto">
          <a:xfrm>
            <a:off x="4191000" y="3554413"/>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52251" name="Text Box 34">
            <a:extLst>
              <a:ext uri="{FF2B5EF4-FFF2-40B4-BE49-F238E27FC236}">
                <a16:creationId xmlns:a16="http://schemas.microsoft.com/office/drawing/2014/main" id="{801B3936-DBE5-CB40-9E50-4B13441B8893}"/>
              </a:ext>
            </a:extLst>
          </p:cNvPr>
          <p:cNvSpPr txBox="1">
            <a:spLocks noChangeArrowheads="1"/>
          </p:cNvSpPr>
          <p:nvPr/>
        </p:nvSpPr>
        <p:spPr bwMode="auto">
          <a:xfrm>
            <a:off x="4191000" y="22860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52252" name="Text Box 35">
            <a:extLst>
              <a:ext uri="{FF2B5EF4-FFF2-40B4-BE49-F238E27FC236}">
                <a16:creationId xmlns:a16="http://schemas.microsoft.com/office/drawing/2014/main" id="{5C72299C-03FD-B54B-9FCE-FB7A254C7FBF}"/>
              </a:ext>
            </a:extLst>
          </p:cNvPr>
          <p:cNvSpPr txBox="1">
            <a:spLocks noChangeArrowheads="1"/>
          </p:cNvSpPr>
          <p:nvPr/>
        </p:nvSpPr>
        <p:spPr bwMode="auto">
          <a:xfrm>
            <a:off x="4191000" y="3130550"/>
            <a:ext cx="579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0.06</a:t>
            </a:r>
          </a:p>
        </p:txBody>
      </p:sp>
      <p:sp>
        <p:nvSpPr>
          <p:cNvPr id="52253" name="Text Box 36">
            <a:extLst>
              <a:ext uri="{FF2B5EF4-FFF2-40B4-BE49-F238E27FC236}">
                <a16:creationId xmlns:a16="http://schemas.microsoft.com/office/drawing/2014/main" id="{0848B4E2-E442-7D4E-96FF-6CA3FE4DCEE3}"/>
              </a:ext>
            </a:extLst>
          </p:cNvPr>
          <p:cNvSpPr txBox="1">
            <a:spLocks noChangeArrowheads="1"/>
          </p:cNvSpPr>
          <p:nvPr/>
        </p:nvSpPr>
        <p:spPr bwMode="auto">
          <a:xfrm>
            <a:off x="4787900" y="1863725"/>
            <a:ext cx="579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0.01</a:t>
            </a:r>
          </a:p>
        </p:txBody>
      </p:sp>
      <p:sp>
        <p:nvSpPr>
          <p:cNvPr id="52254" name="Text Box 37">
            <a:extLst>
              <a:ext uri="{FF2B5EF4-FFF2-40B4-BE49-F238E27FC236}">
                <a16:creationId xmlns:a16="http://schemas.microsoft.com/office/drawing/2014/main" id="{6B2BC8B0-558C-014D-8603-36E2ED94554D}"/>
              </a:ext>
            </a:extLst>
          </p:cNvPr>
          <p:cNvSpPr txBox="1">
            <a:spLocks noChangeArrowheads="1"/>
          </p:cNvSpPr>
          <p:nvPr/>
        </p:nvSpPr>
        <p:spPr bwMode="auto">
          <a:xfrm>
            <a:off x="4787900" y="2708275"/>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52255" name="Text Box 38">
            <a:extLst>
              <a:ext uri="{FF2B5EF4-FFF2-40B4-BE49-F238E27FC236}">
                <a16:creationId xmlns:a16="http://schemas.microsoft.com/office/drawing/2014/main" id="{5C668D0C-AA2E-124F-85D9-F6C47055EB1D}"/>
              </a:ext>
            </a:extLst>
          </p:cNvPr>
          <p:cNvSpPr txBox="1">
            <a:spLocks noChangeArrowheads="1"/>
          </p:cNvSpPr>
          <p:nvPr/>
        </p:nvSpPr>
        <p:spPr bwMode="auto">
          <a:xfrm>
            <a:off x="4787900" y="3554413"/>
            <a:ext cx="579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0.05</a:t>
            </a:r>
          </a:p>
        </p:txBody>
      </p:sp>
      <p:sp>
        <p:nvSpPr>
          <p:cNvPr id="52256" name="Text Box 39">
            <a:extLst>
              <a:ext uri="{FF2B5EF4-FFF2-40B4-BE49-F238E27FC236}">
                <a16:creationId xmlns:a16="http://schemas.microsoft.com/office/drawing/2014/main" id="{783EA235-E08D-F447-9243-D3245C5E3C69}"/>
              </a:ext>
            </a:extLst>
          </p:cNvPr>
          <p:cNvSpPr txBox="1">
            <a:spLocks noChangeArrowheads="1"/>
          </p:cNvSpPr>
          <p:nvPr/>
        </p:nvSpPr>
        <p:spPr bwMode="auto">
          <a:xfrm>
            <a:off x="4787900" y="22860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52257" name="Text Box 40">
            <a:extLst>
              <a:ext uri="{FF2B5EF4-FFF2-40B4-BE49-F238E27FC236}">
                <a16:creationId xmlns:a16="http://schemas.microsoft.com/office/drawing/2014/main" id="{6925E645-91EA-A94A-83CB-752A0D0FE69A}"/>
              </a:ext>
            </a:extLst>
          </p:cNvPr>
          <p:cNvSpPr txBox="1">
            <a:spLocks noChangeArrowheads="1"/>
          </p:cNvSpPr>
          <p:nvPr/>
        </p:nvSpPr>
        <p:spPr bwMode="auto">
          <a:xfrm>
            <a:off x="4787900" y="3130550"/>
            <a:ext cx="579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0.15</a:t>
            </a:r>
          </a:p>
        </p:txBody>
      </p:sp>
      <p:sp>
        <p:nvSpPr>
          <p:cNvPr id="52258" name="Text Box 41">
            <a:extLst>
              <a:ext uri="{FF2B5EF4-FFF2-40B4-BE49-F238E27FC236}">
                <a16:creationId xmlns:a16="http://schemas.microsoft.com/office/drawing/2014/main" id="{42F946E8-8CA2-964D-85A3-721058B8D1C9}"/>
              </a:ext>
            </a:extLst>
          </p:cNvPr>
          <p:cNvSpPr txBox="1">
            <a:spLocks noChangeArrowheads="1"/>
          </p:cNvSpPr>
          <p:nvPr/>
        </p:nvSpPr>
        <p:spPr bwMode="auto">
          <a:xfrm>
            <a:off x="5380038" y="1863725"/>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0.05</a:t>
            </a:r>
          </a:p>
        </p:txBody>
      </p:sp>
      <p:sp>
        <p:nvSpPr>
          <p:cNvPr id="52259" name="Text Box 42">
            <a:extLst>
              <a:ext uri="{FF2B5EF4-FFF2-40B4-BE49-F238E27FC236}">
                <a16:creationId xmlns:a16="http://schemas.microsoft.com/office/drawing/2014/main" id="{851A5AF3-6B2A-FD4A-96F0-5AED5FE623F7}"/>
              </a:ext>
            </a:extLst>
          </p:cNvPr>
          <p:cNvSpPr txBox="1">
            <a:spLocks noChangeArrowheads="1"/>
          </p:cNvSpPr>
          <p:nvPr/>
        </p:nvSpPr>
        <p:spPr bwMode="auto">
          <a:xfrm>
            <a:off x="5380038" y="2708275"/>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52260" name="Text Box 43">
            <a:extLst>
              <a:ext uri="{FF2B5EF4-FFF2-40B4-BE49-F238E27FC236}">
                <a16:creationId xmlns:a16="http://schemas.microsoft.com/office/drawing/2014/main" id="{85FE293B-44E6-BD4C-8C31-21ADFFBA5711}"/>
              </a:ext>
            </a:extLst>
          </p:cNvPr>
          <p:cNvSpPr txBox="1">
            <a:spLocks noChangeArrowheads="1"/>
          </p:cNvSpPr>
          <p:nvPr/>
        </p:nvSpPr>
        <p:spPr bwMode="auto">
          <a:xfrm>
            <a:off x="5380038" y="3554413"/>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0.27</a:t>
            </a:r>
          </a:p>
        </p:txBody>
      </p:sp>
      <p:sp>
        <p:nvSpPr>
          <p:cNvPr id="52261" name="Text Box 44">
            <a:extLst>
              <a:ext uri="{FF2B5EF4-FFF2-40B4-BE49-F238E27FC236}">
                <a16:creationId xmlns:a16="http://schemas.microsoft.com/office/drawing/2014/main" id="{632283B4-42E1-D94B-AA04-21F5DA2C96FB}"/>
              </a:ext>
            </a:extLst>
          </p:cNvPr>
          <p:cNvSpPr txBox="1">
            <a:spLocks noChangeArrowheads="1"/>
          </p:cNvSpPr>
          <p:nvPr/>
        </p:nvSpPr>
        <p:spPr bwMode="auto">
          <a:xfrm>
            <a:off x="5380038" y="22860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52262" name="Text Box 45">
            <a:extLst>
              <a:ext uri="{FF2B5EF4-FFF2-40B4-BE49-F238E27FC236}">
                <a16:creationId xmlns:a16="http://schemas.microsoft.com/office/drawing/2014/main" id="{46EFC51E-7DA8-4549-A4A1-7C1B1A5B99A1}"/>
              </a:ext>
            </a:extLst>
          </p:cNvPr>
          <p:cNvSpPr txBox="1">
            <a:spLocks noChangeArrowheads="1"/>
          </p:cNvSpPr>
          <p:nvPr/>
        </p:nvSpPr>
        <p:spPr bwMode="auto">
          <a:xfrm>
            <a:off x="5380038" y="313055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52263" name="Text Box 47">
            <a:extLst>
              <a:ext uri="{FF2B5EF4-FFF2-40B4-BE49-F238E27FC236}">
                <a16:creationId xmlns:a16="http://schemas.microsoft.com/office/drawing/2014/main" id="{C397A052-6A91-8144-BFE3-2D9A127C5EC1}"/>
              </a:ext>
            </a:extLst>
          </p:cNvPr>
          <p:cNvSpPr txBox="1">
            <a:spLocks noChangeArrowheads="1"/>
          </p:cNvSpPr>
          <p:nvPr/>
        </p:nvSpPr>
        <p:spPr bwMode="auto">
          <a:xfrm>
            <a:off x="609600" y="5562600"/>
            <a:ext cx="78486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a:solidFill>
                  <a:srgbClr val="800000"/>
                </a:solidFill>
                <a:latin typeface="Tahoma" panose="020B0604030504040204" pitchFamily="34" charset="0"/>
              </a:rPr>
              <a:t>Deborah Crouse et al. 1987. </a:t>
            </a:r>
            <a:r>
              <a:rPr lang="en-US" altLang="en-US" sz="1800" b="1">
                <a:latin typeface="Tahoma" panose="020B0604030504040204" pitchFamily="34" charset="0"/>
              </a:rPr>
              <a:t>A stage-based population model for loggerhead sea turtles and implications for conservation.  Ecology 68:1412-1423.</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09" name="Object 2">
            <a:extLst>
              <a:ext uri="{FF2B5EF4-FFF2-40B4-BE49-F238E27FC236}">
                <a16:creationId xmlns:a16="http://schemas.microsoft.com/office/drawing/2014/main" id="{258E1B83-2991-D94F-BA46-AE9BE480DAD5}"/>
              </a:ext>
            </a:extLst>
          </p:cNvPr>
          <p:cNvGraphicFramePr>
            <a:graphicFrameLocks noChangeAspect="1"/>
          </p:cNvGraphicFramePr>
          <p:nvPr/>
        </p:nvGraphicFramePr>
        <p:xfrm>
          <a:off x="3124200" y="1524000"/>
          <a:ext cx="2895600" cy="965200"/>
        </p:xfrm>
        <a:graphic>
          <a:graphicData uri="http://schemas.openxmlformats.org/presentationml/2006/ole">
            <mc:AlternateContent xmlns:mc="http://schemas.openxmlformats.org/markup-compatibility/2006">
              <mc:Choice xmlns:v="urn:schemas-microsoft-com:vml" Requires="v">
                <p:oleObj name="Equation" r:id="rId3" imgW="15798800" imgH="5270500" progId="Equation.3">
                  <p:embed/>
                </p:oleObj>
              </mc:Choice>
              <mc:Fallback>
                <p:oleObj name="Equation" r:id="rId3" imgW="15798800" imgH="52705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1524000"/>
                        <a:ext cx="2895600" cy="96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7410" name="Rectangle 6">
            <a:extLst>
              <a:ext uri="{FF2B5EF4-FFF2-40B4-BE49-F238E27FC236}">
                <a16:creationId xmlns:a16="http://schemas.microsoft.com/office/drawing/2014/main" id="{3F7C730A-E98A-3B46-A595-A942EF50660C}"/>
              </a:ext>
            </a:extLst>
          </p:cNvPr>
          <p:cNvSpPr>
            <a:spLocks noGrp="1" noChangeArrowheads="1"/>
          </p:cNvSpPr>
          <p:nvPr>
            <p:ph type="title"/>
          </p:nvPr>
        </p:nvSpPr>
        <p:spPr>
          <a:xfrm>
            <a:off x="457200" y="76200"/>
            <a:ext cx="8229600" cy="1143000"/>
          </a:xfrm>
        </p:spPr>
        <p:txBody>
          <a:bodyPr/>
          <a:lstStyle/>
          <a:p>
            <a:pPr eaLnBrk="1" hangingPunct="1"/>
            <a:r>
              <a:rPr lang="en-US" altLang="en-US" b="1">
                <a:ea typeface="ＭＳ Ｐゴシック" panose="020B0600070205080204" pitchFamily="34" charset="-128"/>
              </a:rPr>
              <a:t>Exponential Growth Model</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3" name="Picture 2">
            <a:extLst>
              <a:ext uri="{FF2B5EF4-FFF2-40B4-BE49-F238E27FC236}">
                <a16:creationId xmlns:a16="http://schemas.microsoft.com/office/drawing/2014/main" id="{9B8D4236-BAAF-A74F-9571-6AF167A85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6663" y="1752600"/>
            <a:ext cx="376555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4" name="Text Box 3">
            <a:extLst>
              <a:ext uri="{FF2B5EF4-FFF2-40B4-BE49-F238E27FC236}">
                <a16:creationId xmlns:a16="http://schemas.microsoft.com/office/drawing/2014/main" id="{C1A51D87-5FF8-C543-B9E5-4456177F1C4C}"/>
              </a:ext>
            </a:extLst>
          </p:cNvPr>
          <p:cNvSpPr txBox="1">
            <a:spLocks noChangeArrowheads="1"/>
          </p:cNvSpPr>
          <p:nvPr/>
        </p:nvSpPr>
        <p:spPr bwMode="auto">
          <a:xfrm>
            <a:off x="2025650" y="369888"/>
            <a:ext cx="57324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600" b="1">
                <a:solidFill>
                  <a:srgbClr val="000099"/>
                </a:solidFill>
                <a:latin typeface="Tahoma" panose="020B0604030504040204" pitchFamily="34" charset="0"/>
              </a:rPr>
              <a:t>Shrimp Nets and Turtles</a:t>
            </a:r>
          </a:p>
        </p:txBody>
      </p:sp>
      <p:sp>
        <p:nvSpPr>
          <p:cNvPr id="54275" name="Text Box 4">
            <a:extLst>
              <a:ext uri="{FF2B5EF4-FFF2-40B4-BE49-F238E27FC236}">
                <a16:creationId xmlns:a16="http://schemas.microsoft.com/office/drawing/2014/main" id="{3DB55DFE-C105-B74A-91F5-C272B325C845}"/>
              </a:ext>
            </a:extLst>
          </p:cNvPr>
          <p:cNvSpPr txBox="1">
            <a:spLocks noChangeArrowheads="1"/>
          </p:cNvSpPr>
          <p:nvPr/>
        </p:nvSpPr>
        <p:spPr bwMode="auto">
          <a:xfrm>
            <a:off x="533400" y="2120900"/>
            <a:ext cx="4191000" cy="283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600" b="1">
                <a:solidFill>
                  <a:srgbClr val="800000"/>
                </a:solidFill>
                <a:latin typeface="Tahoma" panose="020B0604030504040204" pitchFamily="34" charset="0"/>
              </a:rPr>
              <a:t>Every year, 12,000 sea turtles were killed by shrimp nets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1" name="Picture 2">
            <a:extLst>
              <a:ext uri="{FF2B5EF4-FFF2-40B4-BE49-F238E27FC236}">
                <a16:creationId xmlns:a16="http://schemas.microsoft.com/office/drawing/2014/main" id="{8FF8E4FA-63EA-E841-89BE-17F8BD38CD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77" t="14413" r="1755" b="13515"/>
          <a:stretch>
            <a:fillRect/>
          </a:stretch>
        </p:blipFill>
        <p:spPr bwMode="auto">
          <a:xfrm>
            <a:off x="76200" y="1219200"/>
            <a:ext cx="8839200"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2" name="Text Box 3">
            <a:extLst>
              <a:ext uri="{FF2B5EF4-FFF2-40B4-BE49-F238E27FC236}">
                <a16:creationId xmlns:a16="http://schemas.microsoft.com/office/drawing/2014/main" id="{5370507E-7147-2E4D-BAAE-D8139B6D9168}"/>
              </a:ext>
            </a:extLst>
          </p:cNvPr>
          <p:cNvSpPr txBox="1">
            <a:spLocks noChangeArrowheads="1"/>
          </p:cNvSpPr>
          <p:nvPr/>
        </p:nvSpPr>
        <p:spPr bwMode="auto">
          <a:xfrm>
            <a:off x="1204913" y="228600"/>
            <a:ext cx="679608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600" b="1">
                <a:solidFill>
                  <a:srgbClr val="000099"/>
                </a:solidFill>
                <a:latin typeface="Tahoma" panose="020B0604030504040204" pitchFamily="34" charset="0"/>
              </a:rPr>
              <a:t>Turtle Excluder Device (TED)</a:t>
            </a:r>
          </a:p>
        </p:txBody>
      </p:sp>
      <p:sp>
        <p:nvSpPr>
          <p:cNvPr id="56323" name="Text Box 4">
            <a:extLst>
              <a:ext uri="{FF2B5EF4-FFF2-40B4-BE49-F238E27FC236}">
                <a16:creationId xmlns:a16="http://schemas.microsoft.com/office/drawing/2014/main" id="{4F99667D-A626-2A4B-B2D7-98C764763669}"/>
              </a:ext>
            </a:extLst>
          </p:cNvPr>
          <p:cNvSpPr txBox="1">
            <a:spLocks noChangeArrowheads="1"/>
          </p:cNvSpPr>
          <p:nvPr/>
        </p:nvSpPr>
        <p:spPr bwMode="auto">
          <a:xfrm>
            <a:off x="381000" y="4800600"/>
            <a:ext cx="84582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600" b="1">
                <a:solidFill>
                  <a:srgbClr val="800000"/>
                </a:solidFill>
                <a:latin typeface="Tahoma" panose="020B0604030504040204" pitchFamily="34" charset="0"/>
              </a:rPr>
              <a:t>If used properly, TED reduce sea turtle deaths by 97%</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a:extLst>
              <a:ext uri="{FF2B5EF4-FFF2-40B4-BE49-F238E27FC236}">
                <a16:creationId xmlns:a16="http://schemas.microsoft.com/office/drawing/2014/main" id="{D12AD6F7-F861-A340-BBF2-C0E36975BA97}"/>
              </a:ext>
            </a:extLst>
          </p:cNvPr>
          <p:cNvSpPr>
            <a:spLocks noChangeArrowheads="1"/>
          </p:cNvSpPr>
          <p:nvPr/>
        </p:nvSpPr>
        <p:spPr bwMode="auto">
          <a:xfrm>
            <a:off x="228600" y="228600"/>
            <a:ext cx="86106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a:solidFill>
                  <a:srgbClr val="000099"/>
                </a:solidFill>
                <a:latin typeface="Tahoma" panose="020B0604030504040204" pitchFamily="34" charset="0"/>
              </a:rPr>
              <a:t>In 1987, the U.S. Congress passed Public Law 101-162 </a:t>
            </a:r>
          </a:p>
          <a:p>
            <a:pPr eaLnBrk="1" hangingPunct="1"/>
            <a:r>
              <a:rPr lang="en-US" altLang="en-US" b="1">
                <a:solidFill>
                  <a:srgbClr val="000099"/>
                </a:solidFill>
                <a:latin typeface="Tahoma" panose="020B0604030504040204" pitchFamily="34" charset="0"/>
              </a:rPr>
              <a:t>Required the permanent use of turtle excluder devices (TEDs) on shrimp trawlers operating anywhere in U.S. waters </a:t>
            </a:r>
          </a:p>
        </p:txBody>
      </p:sp>
      <p:sp>
        <p:nvSpPr>
          <p:cNvPr id="58370" name="Line 3">
            <a:extLst>
              <a:ext uri="{FF2B5EF4-FFF2-40B4-BE49-F238E27FC236}">
                <a16:creationId xmlns:a16="http://schemas.microsoft.com/office/drawing/2014/main" id="{AC47570A-EE78-6748-94F5-A13A86F6CAD4}"/>
              </a:ext>
            </a:extLst>
          </p:cNvPr>
          <p:cNvSpPr>
            <a:spLocks noChangeShapeType="1"/>
          </p:cNvSpPr>
          <p:nvPr/>
        </p:nvSpPr>
        <p:spPr bwMode="auto">
          <a:xfrm>
            <a:off x="1943100" y="2032000"/>
            <a:ext cx="1588" cy="225901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371" name="Line 4">
            <a:extLst>
              <a:ext uri="{FF2B5EF4-FFF2-40B4-BE49-F238E27FC236}">
                <a16:creationId xmlns:a16="http://schemas.microsoft.com/office/drawing/2014/main" id="{68DB75A2-D8AB-124A-A2BE-E1E866EECCC4}"/>
              </a:ext>
            </a:extLst>
          </p:cNvPr>
          <p:cNvSpPr>
            <a:spLocks noChangeShapeType="1"/>
          </p:cNvSpPr>
          <p:nvPr/>
        </p:nvSpPr>
        <p:spPr bwMode="auto">
          <a:xfrm>
            <a:off x="1881188" y="4291013"/>
            <a:ext cx="61912"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372" name="Line 5">
            <a:extLst>
              <a:ext uri="{FF2B5EF4-FFF2-40B4-BE49-F238E27FC236}">
                <a16:creationId xmlns:a16="http://schemas.microsoft.com/office/drawing/2014/main" id="{F4C045E1-344C-D343-91DB-D790D5B0571F}"/>
              </a:ext>
            </a:extLst>
          </p:cNvPr>
          <p:cNvSpPr>
            <a:spLocks noChangeShapeType="1"/>
          </p:cNvSpPr>
          <p:nvPr/>
        </p:nvSpPr>
        <p:spPr bwMode="auto">
          <a:xfrm>
            <a:off x="1881188" y="3841750"/>
            <a:ext cx="61912" cy="15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373" name="Line 6">
            <a:extLst>
              <a:ext uri="{FF2B5EF4-FFF2-40B4-BE49-F238E27FC236}">
                <a16:creationId xmlns:a16="http://schemas.microsoft.com/office/drawing/2014/main" id="{F9B64A4E-9C9C-0D4F-ADDC-362FA9B32F29}"/>
              </a:ext>
            </a:extLst>
          </p:cNvPr>
          <p:cNvSpPr>
            <a:spLocks noChangeShapeType="1"/>
          </p:cNvSpPr>
          <p:nvPr/>
        </p:nvSpPr>
        <p:spPr bwMode="auto">
          <a:xfrm>
            <a:off x="1881188" y="3394075"/>
            <a:ext cx="61912" cy="15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374" name="Line 7">
            <a:extLst>
              <a:ext uri="{FF2B5EF4-FFF2-40B4-BE49-F238E27FC236}">
                <a16:creationId xmlns:a16="http://schemas.microsoft.com/office/drawing/2014/main" id="{06421A6D-07B3-5A4D-8847-61AF3148A91D}"/>
              </a:ext>
            </a:extLst>
          </p:cNvPr>
          <p:cNvSpPr>
            <a:spLocks noChangeShapeType="1"/>
          </p:cNvSpPr>
          <p:nvPr/>
        </p:nvSpPr>
        <p:spPr bwMode="auto">
          <a:xfrm>
            <a:off x="1881188" y="2928938"/>
            <a:ext cx="61912"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375" name="Line 8">
            <a:extLst>
              <a:ext uri="{FF2B5EF4-FFF2-40B4-BE49-F238E27FC236}">
                <a16:creationId xmlns:a16="http://schemas.microsoft.com/office/drawing/2014/main" id="{B4A0C13E-9963-6045-B46D-4704E3940B9F}"/>
              </a:ext>
            </a:extLst>
          </p:cNvPr>
          <p:cNvSpPr>
            <a:spLocks noChangeShapeType="1"/>
          </p:cNvSpPr>
          <p:nvPr/>
        </p:nvSpPr>
        <p:spPr bwMode="auto">
          <a:xfrm>
            <a:off x="1881188" y="2481263"/>
            <a:ext cx="61912"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376" name="Line 9">
            <a:extLst>
              <a:ext uri="{FF2B5EF4-FFF2-40B4-BE49-F238E27FC236}">
                <a16:creationId xmlns:a16="http://schemas.microsoft.com/office/drawing/2014/main" id="{E06CB78B-7E95-D04D-9259-9765A97356C8}"/>
              </a:ext>
            </a:extLst>
          </p:cNvPr>
          <p:cNvSpPr>
            <a:spLocks noChangeShapeType="1"/>
          </p:cNvSpPr>
          <p:nvPr/>
        </p:nvSpPr>
        <p:spPr bwMode="auto">
          <a:xfrm>
            <a:off x="1881188" y="2032000"/>
            <a:ext cx="61912" cy="15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377" name="Line 10">
            <a:extLst>
              <a:ext uri="{FF2B5EF4-FFF2-40B4-BE49-F238E27FC236}">
                <a16:creationId xmlns:a16="http://schemas.microsoft.com/office/drawing/2014/main" id="{358D5B2B-7107-394A-B272-AB4EE0ACDC1C}"/>
              </a:ext>
            </a:extLst>
          </p:cNvPr>
          <p:cNvSpPr>
            <a:spLocks noChangeShapeType="1"/>
          </p:cNvSpPr>
          <p:nvPr/>
        </p:nvSpPr>
        <p:spPr bwMode="auto">
          <a:xfrm>
            <a:off x="1943100" y="4291013"/>
            <a:ext cx="4130675"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378" name="Line 11">
            <a:extLst>
              <a:ext uri="{FF2B5EF4-FFF2-40B4-BE49-F238E27FC236}">
                <a16:creationId xmlns:a16="http://schemas.microsoft.com/office/drawing/2014/main" id="{D5192644-1156-DD48-B11D-6D1A5CC9B986}"/>
              </a:ext>
            </a:extLst>
          </p:cNvPr>
          <p:cNvSpPr>
            <a:spLocks noChangeShapeType="1"/>
          </p:cNvSpPr>
          <p:nvPr/>
        </p:nvSpPr>
        <p:spPr bwMode="auto">
          <a:xfrm flipV="1">
            <a:off x="1943100" y="4291013"/>
            <a:ext cx="1588" cy="619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379" name="Freeform 12">
            <a:extLst>
              <a:ext uri="{FF2B5EF4-FFF2-40B4-BE49-F238E27FC236}">
                <a16:creationId xmlns:a16="http://schemas.microsoft.com/office/drawing/2014/main" id="{2C838334-F448-CB48-B6B0-1F051E4EB114}"/>
              </a:ext>
            </a:extLst>
          </p:cNvPr>
          <p:cNvSpPr>
            <a:spLocks/>
          </p:cNvSpPr>
          <p:nvPr/>
        </p:nvSpPr>
        <p:spPr bwMode="auto">
          <a:xfrm>
            <a:off x="2128838" y="2481263"/>
            <a:ext cx="3759200" cy="1330325"/>
          </a:xfrm>
          <a:custGeom>
            <a:avLst/>
            <a:gdLst>
              <a:gd name="T0" fmla="*/ 0 w 243"/>
              <a:gd name="T1" fmla="*/ 2147483647 h 86"/>
              <a:gd name="T2" fmla="*/ 2147483647 w 243"/>
              <a:gd name="T3" fmla="*/ 2147483647 h 86"/>
              <a:gd name="T4" fmla="*/ 2147483647 w 243"/>
              <a:gd name="T5" fmla="*/ 2147483647 h 86"/>
              <a:gd name="T6" fmla="*/ 2147483647 w 243"/>
              <a:gd name="T7" fmla="*/ 2147483647 h 86"/>
              <a:gd name="T8" fmla="*/ 2147483647 w 243"/>
              <a:gd name="T9" fmla="*/ 2147483647 h 86"/>
              <a:gd name="T10" fmla="*/ 2147483647 w 243"/>
              <a:gd name="T11" fmla="*/ 2147483647 h 86"/>
              <a:gd name="T12" fmla="*/ 2147483647 w 243"/>
              <a:gd name="T13" fmla="*/ 2147483647 h 86"/>
              <a:gd name="T14" fmla="*/ 2147483647 w 243"/>
              <a:gd name="T15" fmla="*/ 2147483647 h 86"/>
              <a:gd name="T16" fmla="*/ 2147483647 w 243"/>
              <a:gd name="T17" fmla="*/ 2147483647 h 86"/>
              <a:gd name="T18" fmla="*/ 2147483647 w 243"/>
              <a:gd name="T19" fmla="*/ 0 h 86"/>
              <a:gd name="T20" fmla="*/ 2147483647 w 243"/>
              <a:gd name="T21" fmla="*/ 2147483647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3"/>
              <a:gd name="T34" fmla="*/ 0 h 86"/>
              <a:gd name="T35" fmla="*/ 243 w 243"/>
              <a:gd name="T36" fmla="*/ 86 h 8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3" h="86">
                <a:moveTo>
                  <a:pt x="0" y="59"/>
                </a:moveTo>
                <a:lnTo>
                  <a:pt x="24" y="82"/>
                </a:lnTo>
                <a:lnTo>
                  <a:pt x="49" y="85"/>
                </a:lnTo>
                <a:lnTo>
                  <a:pt x="73" y="86"/>
                </a:lnTo>
                <a:lnTo>
                  <a:pt x="97" y="12"/>
                </a:lnTo>
                <a:lnTo>
                  <a:pt x="122" y="44"/>
                </a:lnTo>
                <a:lnTo>
                  <a:pt x="146" y="6"/>
                </a:lnTo>
                <a:lnTo>
                  <a:pt x="170" y="29"/>
                </a:lnTo>
                <a:lnTo>
                  <a:pt x="194" y="24"/>
                </a:lnTo>
                <a:lnTo>
                  <a:pt x="219" y="0"/>
                </a:lnTo>
                <a:lnTo>
                  <a:pt x="243" y="24"/>
                </a:lnTo>
              </a:path>
            </a:pathLst>
          </a:custGeom>
          <a:noFill/>
          <a:ln w="1905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380" name="Freeform 13">
            <a:extLst>
              <a:ext uri="{FF2B5EF4-FFF2-40B4-BE49-F238E27FC236}">
                <a16:creationId xmlns:a16="http://schemas.microsoft.com/office/drawing/2014/main" id="{92B68E35-0101-DD40-9E46-671C13FD24EA}"/>
              </a:ext>
            </a:extLst>
          </p:cNvPr>
          <p:cNvSpPr>
            <a:spLocks/>
          </p:cNvSpPr>
          <p:nvPr/>
        </p:nvSpPr>
        <p:spPr bwMode="auto">
          <a:xfrm>
            <a:off x="2081213" y="3346450"/>
            <a:ext cx="93662" cy="93663"/>
          </a:xfrm>
          <a:custGeom>
            <a:avLst/>
            <a:gdLst>
              <a:gd name="T0" fmla="*/ 2147483647 w 59"/>
              <a:gd name="T1" fmla="*/ 0 h 59"/>
              <a:gd name="T2" fmla="*/ 2147483647 w 59"/>
              <a:gd name="T3" fmla="*/ 2147483647 h 59"/>
              <a:gd name="T4" fmla="*/ 2147483647 w 59"/>
              <a:gd name="T5" fmla="*/ 2147483647 h 59"/>
              <a:gd name="T6" fmla="*/ 0 w 59"/>
              <a:gd name="T7" fmla="*/ 2147483647 h 59"/>
              <a:gd name="T8" fmla="*/ 2147483647 w 59"/>
              <a:gd name="T9" fmla="*/ 0 h 59"/>
              <a:gd name="T10" fmla="*/ 0 60000 65536"/>
              <a:gd name="T11" fmla="*/ 0 60000 65536"/>
              <a:gd name="T12" fmla="*/ 0 60000 65536"/>
              <a:gd name="T13" fmla="*/ 0 60000 65536"/>
              <a:gd name="T14" fmla="*/ 0 60000 65536"/>
              <a:gd name="T15" fmla="*/ 0 w 59"/>
              <a:gd name="T16" fmla="*/ 0 h 59"/>
              <a:gd name="T17" fmla="*/ 59 w 59"/>
              <a:gd name="T18" fmla="*/ 59 h 59"/>
            </a:gdLst>
            <a:ahLst/>
            <a:cxnLst>
              <a:cxn ang="T10">
                <a:pos x="T0" y="T1"/>
              </a:cxn>
              <a:cxn ang="T11">
                <a:pos x="T2" y="T3"/>
              </a:cxn>
              <a:cxn ang="T12">
                <a:pos x="T4" y="T5"/>
              </a:cxn>
              <a:cxn ang="T13">
                <a:pos x="T6" y="T7"/>
              </a:cxn>
              <a:cxn ang="T14">
                <a:pos x="T8" y="T9"/>
              </a:cxn>
            </a:cxnLst>
            <a:rect l="T15" t="T16" r="T17" b="T18"/>
            <a:pathLst>
              <a:path w="59" h="59">
                <a:moveTo>
                  <a:pt x="30" y="0"/>
                </a:moveTo>
                <a:lnTo>
                  <a:pt x="59" y="30"/>
                </a:lnTo>
                <a:lnTo>
                  <a:pt x="30" y="59"/>
                </a:lnTo>
                <a:lnTo>
                  <a:pt x="0" y="30"/>
                </a:lnTo>
                <a:lnTo>
                  <a:pt x="30" y="0"/>
                </a:lnTo>
                <a:close/>
              </a:path>
            </a:pathLst>
          </a:custGeom>
          <a:solidFill>
            <a:srgbClr val="000080"/>
          </a:solidFill>
          <a:ln w="19050">
            <a:solidFill>
              <a:srgbClr val="000080"/>
            </a:solidFill>
            <a:round/>
            <a:headEnd/>
            <a:tailEnd/>
          </a:ln>
        </p:spPr>
        <p:txBody>
          <a:bodyPr/>
          <a:lstStyle/>
          <a:p>
            <a:endParaRPr lang="en-US"/>
          </a:p>
        </p:txBody>
      </p:sp>
      <p:sp>
        <p:nvSpPr>
          <p:cNvPr id="58381" name="Freeform 14">
            <a:extLst>
              <a:ext uri="{FF2B5EF4-FFF2-40B4-BE49-F238E27FC236}">
                <a16:creationId xmlns:a16="http://schemas.microsoft.com/office/drawing/2014/main" id="{267F784C-5007-B946-AEBF-DA39914E886F}"/>
              </a:ext>
            </a:extLst>
          </p:cNvPr>
          <p:cNvSpPr>
            <a:spLocks/>
          </p:cNvSpPr>
          <p:nvPr/>
        </p:nvSpPr>
        <p:spPr bwMode="auto">
          <a:xfrm>
            <a:off x="2452688" y="3702050"/>
            <a:ext cx="93662" cy="93663"/>
          </a:xfrm>
          <a:custGeom>
            <a:avLst/>
            <a:gdLst>
              <a:gd name="T0" fmla="*/ 2147483647 w 59"/>
              <a:gd name="T1" fmla="*/ 0 h 59"/>
              <a:gd name="T2" fmla="*/ 2147483647 w 59"/>
              <a:gd name="T3" fmla="*/ 2147483647 h 59"/>
              <a:gd name="T4" fmla="*/ 2147483647 w 59"/>
              <a:gd name="T5" fmla="*/ 2147483647 h 59"/>
              <a:gd name="T6" fmla="*/ 0 w 59"/>
              <a:gd name="T7" fmla="*/ 2147483647 h 59"/>
              <a:gd name="T8" fmla="*/ 2147483647 w 59"/>
              <a:gd name="T9" fmla="*/ 0 h 59"/>
              <a:gd name="T10" fmla="*/ 0 60000 65536"/>
              <a:gd name="T11" fmla="*/ 0 60000 65536"/>
              <a:gd name="T12" fmla="*/ 0 60000 65536"/>
              <a:gd name="T13" fmla="*/ 0 60000 65536"/>
              <a:gd name="T14" fmla="*/ 0 60000 65536"/>
              <a:gd name="T15" fmla="*/ 0 w 59"/>
              <a:gd name="T16" fmla="*/ 0 h 59"/>
              <a:gd name="T17" fmla="*/ 59 w 59"/>
              <a:gd name="T18" fmla="*/ 59 h 59"/>
            </a:gdLst>
            <a:ahLst/>
            <a:cxnLst>
              <a:cxn ang="T10">
                <a:pos x="T0" y="T1"/>
              </a:cxn>
              <a:cxn ang="T11">
                <a:pos x="T2" y="T3"/>
              </a:cxn>
              <a:cxn ang="T12">
                <a:pos x="T4" y="T5"/>
              </a:cxn>
              <a:cxn ang="T13">
                <a:pos x="T6" y="T7"/>
              </a:cxn>
              <a:cxn ang="T14">
                <a:pos x="T8" y="T9"/>
              </a:cxn>
            </a:cxnLst>
            <a:rect l="T15" t="T16" r="T17" b="T18"/>
            <a:pathLst>
              <a:path w="59" h="59">
                <a:moveTo>
                  <a:pt x="30" y="0"/>
                </a:moveTo>
                <a:lnTo>
                  <a:pt x="59" y="30"/>
                </a:lnTo>
                <a:lnTo>
                  <a:pt x="30" y="59"/>
                </a:lnTo>
                <a:lnTo>
                  <a:pt x="0" y="30"/>
                </a:lnTo>
                <a:lnTo>
                  <a:pt x="30" y="0"/>
                </a:lnTo>
                <a:close/>
              </a:path>
            </a:pathLst>
          </a:custGeom>
          <a:solidFill>
            <a:srgbClr val="000080"/>
          </a:solidFill>
          <a:ln w="19050">
            <a:solidFill>
              <a:srgbClr val="000080"/>
            </a:solidFill>
            <a:round/>
            <a:headEnd/>
            <a:tailEnd/>
          </a:ln>
        </p:spPr>
        <p:txBody>
          <a:bodyPr/>
          <a:lstStyle/>
          <a:p>
            <a:endParaRPr lang="en-US"/>
          </a:p>
        </p:txBody>
      </p:sp>
      <p:sp>
        <p:nvSpPr>
          <p:cNvPr id="58382" name="Freeform 15">
            <a:extLst>
              <a:ext uri="{FF2B5EF4-FFF2-40B4-BE49-F238E27FC236}">
                <a16:creationId xmlns:a16="http://schemas.microsoft.com/office/drawing/2014/main" id="{28D347A7-3612-1A4F-AC48-0219030352EB}"/>
              </a:ext>
            </a:extLst>
          </p:cNvPr>
          <p:cNvSpPr>
            <a:spLocks/>
          </p:cNvSpPr>
          <p:nvPr/>
        </p:nvSpPr>
        <p:spPr bwMode="auto">
          <a:xfrm>
            <a:off x="2840038" y="3749675"/>
            <a:ext cx="92075" cy="92075"/>
          </a:xfrm>
          <a:custGeom>
            <a:avLst/>
            <a:gdLst>
              <a:gd name="T0" fmla="*/ 2147483647 w 58"/>
              <a:gd name="T1" fmla="*/ 0 h 58"/>
              <a:gd name="T2" fmla="*/ 2147483647 w 58"/>
              <a:gd name="T3" fmla="*/ 2147483647 h 58"/>
              <a:gd name="T4" fmla="*/ 2147483647 w 58"/>
              <a:gd name="T5" fmla="*/ 2147483647 h 58"/>
              <a:gd name="T6" fmla="*/ 0 w 58"/>
              <a:gd name="T7" fmla="*/ 2147483647 h 58"/>
              <a:gd name="T8" fmla="*/ 2147483647 w 58"/>
              <a:gd name="T9" fmla="*/ 0 h 58"/>
              <a:gd name="T10" fmla="*/ 0 60000 65536"/>
              <a:gd name="T11" fmla="*/ 0 60000 65536"/>
              <a:gd name="T12" fmla="*/ 0 60000 65536"/>
              <a:gd name="T13" fmla="*/ 0 60000 65536"/>
              <a:gd name="T14" fmla="*/ 0 60000 65536"/>
              <a:gd name="T15" fmla="*/ 0 w 58"/>
              <a:gd name="T16" fmla="*/ 0 h 58"/>
              <a:gd name="T17" fmla="*/ 58 w 58"/>
              <a:gd name="T18" fmla="*/ 58 h 58"/>
            </a:gdLst>
            <a:ahLst/>
            <a:cxnLst>
              <a:cxn ang="T10">
                <a:pos x="T0" y="T1"/>
              </a:cxn>
              <a:cxn ang="T11">
                <a:pos x="T2" y="T3"/>
              </a:cxn>
              <a:cxn ang="T12">
                <a:pos x="T4" y="T5"/>
              </a:cxn>
              <a:cxn ang="T13">
                <a:pos x="T6" y="T7"/>
              </a:cxn>
              <a:cxn ang="T14">
                <a:pos x="T8" y="T9"/>
              </a:cxn>
            </a:cxnLst>
            <a:rect l="T15" t="T16" r="T17" b="T18"/>
            <a:pathLst>
              <a:path w="58" h="58">
                <a:moveTo>
                  <a:pt x="29" y="0"/>
                </a:moveTo>
                <a:lnTo>
                  <a:pt x="58" y="29"/>
                </a:lnTo>
                <a:lnTo>
                  <a:pt x="29" y="58"/>
                </a:lnTo>
                <a:lnTo>
                  <a:pt x="0" y="29"/>
                </a:lnTo>
                <a:lnTo>
                  <a:pt x="29" y="0"/>
                </a:lnTo>
                <a:close/>
              </a:path>
            </a:pathLst>
          </a:custGeom>
          <a:solidFill>
            <a:srgbClr val="000080"/>
          </a:solidFill>
          <a:ln w="19050">
            <a:solidFill>
              <a:srgbClr val="000080"/>
            </a:solidFill>
            <a:round/>
            <a:headEnd/>
            <a:tailEnd/>
          </a:ln>
        </p:spPr>
        <p:txBody>
          <a:bodyPr/>
          <a:lstStyle/>
          <a:p>
            <a:endParaRPr lang="en-US"/>
          </a:p>
        </p:txBody>
      </p:sp>
      <p:sp>
        <p:nvSpPr>
          <p:cNvPr id="58383" name="Freeform 16">
            <a:extLst>
              <a:ext uri="{FF2B5EF4-FFF2-40B4-BE49-F238E27FC236}">
                <a16:creationId xmlns:a16="http://schemas.microsoft.com/office/drawing/2014/main" id="{83B792AA-1142-1747-9931-62A2232B2F97}"/>
              </a:ext>
            </a:extLst>
          </p:cNvPr>
          <p:cNvSpPr>
            <a:spLocks/>
          </p:cNvSpPr>
          <p:nvPr/>
        </p:nvSpPr>
        <p:spPr bwMode="auto">
          <a:xfrm>
            <a:off x="3211513" y="3763963"/>
            <a:ext cx="92075" cy="93662"/>
          </a:xfrm>
          <a:custGeom>
            <a:avLst/>
            <a:gdLst>
              <a:gd name="T0" fmla="*/ 2147483647 w 58"/>
              <a:gd name="T1" fmla="*/ 0 h 59"/>
              <a:gd name="T2" fmla="*/ 2147483647 w 58"/>
              <a:gd name="T3" fmla="*/ 2147483647 h 59"/>
              <a:gd name="T4" fmla="*/ 2147483647 w 58"/>
              <a:gd name="T5" fmla="*/ 2147483647 h 59"/>
              <a:gd name="T6" fmla="*/ 0 w 58"/>
              <a:gd name="T7" fmla="*/ 2147483647 h 59"/>
              <a:gd name="T8" fmla="*/ 2147483647 w 58"/>
              <a:gd name="T9" fmla="*/ 0 h 59"/>
              <a:gd name="T10" fmla="*/ 0 60000 65536"/>
              <a:gd name="T11" fmla="*/ 0 60000 65536"/>
              <a:gd name="T12" fmla="*/ 0 60000 65536"/>
              <a:gd name="T13" fmla="*/ 0 60000 65536"/>
              <a:gd name="T14" fmla="*/ 0 60000 65536"/>
              <a:gd name="T15" fmla="*/ 0 w 58"/>
              <a:gd name="T16" fmla="*/ 0 h 59"/>
              <a:gd name="T17" fmla="*/ 58 w 58"/>
              <a:gd name="T18" fmla="*/ 59 h 59"/>
            </a:gdLst>
            <a:ahLst/>
            <a:cxnLst>
              <a:cxn ang="T10">
                <a:pos x="T0" y="T1"/>
              </a:cxn>
              <a:cxn ang="T11">
                <a:pos x="T2" y="T3"/>
              </a:cxn>
              <a:cxn ang="T12">
                <a:pos x="T4" y="T5"/>
              </a:cxn>
              <a:cxn ang="T13">
                <a:pos x="T6" y="T7"/>
              </a:cxn>
              <a:cxn ang="T14">
                <a:pos x="T8" y="T9"/>
              </a:cxn>
            </a:cxnLst>
            <a:rect l="T15" t="T16" r="T17" b="T18"/>
            <a:pathLst>
              <a:path w="58" h="59">
                <a:moveTo>
                  <a:pt x="29" y="0"/>
                </a:moveTo>
                <a:lnTo>
                  <a:pt x="58" y="30"/>
                </a:lnTo>
                <a:lnTo>
                  <a:pt x="29" y="59"/>
                </a:lnTo>
                <a:lnTo>
                  <a:pt x="0" y="30"/>
                </a:lnTo>
                <a:lnTo>
                  <a:pt x="29" y="0"/>
                </a:lnTo>
                <a:close/>
              </a:path>
            </a:pathLst>
          </a:custGeom>
          <a:solidFill>
            <a:srgbClr val="000080"/>
          </a:solidFill>
          <a:ln w="19050">
            <a:solidFill>
              <a:srgbClr val="000080"/>
            </a:solidFill>
            <a:round/>
            <a:headEnd/>
            <a:tailEnd/>
          </a:ln>
        </p:spPr>
        <p:txBody>
          <a:bodyPr/>
          <a:lstStyle/>
          <a:p>
            <a:endParaRPr lang="en-US"/>
          </a:p>
        </p:txBody>
      </p:sp>
      <p:sp>
        <p:nvSpPr>
          <p:cNvPr id="58384" name="Freeform 17">
            <a:extLst>
              <a:ext uri="{FF2B5EF4-FFF2-40B4-BE49-F238E27FC236}">
                <a16:creationId xmlns:a16="http://schemas.microsoft.com/office/drawing/2014/main" id="{8EB653FF-DE3E-D347-8558-65A4AD3F049E}"/>
              </a:ext>
            </a:extLst>
          </p:cNvPr>
          <p:cNvSpPr>
            <a:spLocks/>
          </p:cNvSpPr>
          <p:nvPr/>
        </p:nvSpPr>
        <p:spPr bwMode="auto">
          <a:xfrm>
            <a:off x="3582988" y="2620963"/>
            <a:ext cx="92075" cy="92075"/>
          </a:xfrm>
          <a:custGeom>
            <a:avLst/>
            <a:gdLst>
              <a:gd name="T0" fmla="*/ 2147483647 w 58"/>
              <a:gd name="T1" fmla="*/ 0 h 58"/>
              <a:gd name="T2" fmla="*/ 2147483647 w 58"/>
              <a:gd name="T3" fmla="*/ 2147483647 h 58"/>
              <a:gd name="T4" fmla="*/ 2147483647 w 58"/>
              <a:gd name="T5" fmla="*/ 2147483647 h 58"/>
              <a:gd name="T6" fmla="*/ 0 w 58"/>
              <a:gd name="T7" fmla="*/ 2147483647 h 58"/>
              <a:gd name="T8" fmla="*/ 2147483647 w 58"/>
              <a:gd name="T9" fmla="*/ 0 h 58"/>
              <a:gd name="T10" fmla="*/ 0 60000 65536"/>
              <a:gd name="T11" fmla="*/ 0 60000 65536"/>
              <a:gd name="T12" fmla="*/ 0 60000 65536"/>
              <a:gd name="T13" fmla="*/ 0 60000 65536"/>
              <a:gd name="T14" fmla="*/ 0 60000 65536"/>
              <a:gd name="T15" fmla="*/ 0 w 58"/>
              <a:gd name="T16" fmla="*/ 0 h 58"/>
              <a:gd name="T17" fmla="*/ 58 w 58"/>
              <a:gd name="T18" fmla="*/ 58 h 58"/>
            </a:gdLst>
            <a:ahLst/>
            <a:cxnLst>
              <a:cxn ang="T10">
                <a:pos x="T0" y="T1"/>
              </a:cxn>
              <a:cxn ang="T11">
                <a:pos x="T2" y="T3"/>
              </a:cxn>
              <a:cxn ang="T12">
                <a:pos x="T4" y="T5"/>
              </a:cxn>
              <a:cxn ang="T13">
                <a:pos x="T6" y="T7"/>
              </a:cxn>
              <a:cxn ang="T14">
                <a:pos x="T8" y="T9"/>
              </a:cxn>
            </a:cxnLst>
            <a:rect l="T15" t="T16" r="T17" b="T18"/>
            <a:pathLst>
              <a:path w="58" h="58">
                <a:moveTo>
                  <a:pt x="29" y="0"/>
                </a:moveTo>
                <a:lnTo>
                  <a:pt x="58" y="29"/>
                </a:lnTo>
                <a:lnTo>
                  <a:pt x="29" y="58"/>
                </a:lnTo>
                <a:lnTo>
                  <a:pt x="0" y="29"/>
                </a:lnTo>
                <a:lnTo>
                  <a:pt x="29" y="0"/>
                </a:lnTo>
                <a:close/>
              </a:path>
            </a:pathLst>
          </a:custGeom>
          <a:solidFill>
            <a:srgbClr val="000080"/>
          </a:solidFill>
          <a:ln w="19050">
            <a:solidFill>
              <a:srgbClr val="000080"/>
            </a:solidFill>
            <a:round/>
            <a:headEnd/>
            <a:tailEnd/>
          </a:ln>
        </p:spPr>
        <p:txBody>
          <a:bodyPr/>
          <a:lstStyle/>
          <a:p>
            <a:endParaRPr lang="en-US"/>
          </a:p>
        </p:txBody>
      </p:sp>
      <p:sp>
        <p:nvSpPr>
          <p:cNvPr id="58385" name="Freeform 18">
            <a:extLst>
              <a:ext uri="{FF2B5EF4-FFF2-40B4-BE49-F238E27FC236}">
                <a16:creationId xmlns:a16="http://schemas.microsoft.com/office/drawing/2014/main" id="{5FD97D79-AEDB-2A4C-8AE9-39B745E58A38}"/>
              </a:ext>
            </a:extLst>
          </p:cNvPr>
          <p:cNvSpPr>
            <a:spLocks/>
          </p:cNvSpPr>
          <p:nvPr/>
        </p:nvSpPr>
        <p:spPr bwMode="auto">
          <a:xfrm>
            <a:off x="3968750" y="3114675"/>
            <a:ext cx="93663" cy="93663"/>
          </a:xfrm>
          <a:custGeom>
            <a:avLst/>
            <a:gdLst>
              <a:gd name="T0" fmla="*/ 2147483647 w 59"/>
              <a:gd name="T1" fmla="*/ 0 h 59"/>
              <a:gd name="T2" fmla="*/ 2147483647 w 59"/>
              <a:gd name="T3" fmla="*/ 2147483647 h 59"/>
              <a:gd name="T4" fmla="*/ 2147483647 w 59"/>
              <a:gd name="T5" fmla="*/ 2147483647 h 59"/>
              <a:gd name="T6" fmla="*/ 0 w 59"/>
              <a:gd name="T7" fmla="*/ 2147483647 h 59"/>
              <a:gd name="T8" fmla="*/ 2147483647 w 59"/>
              <a:gd name="T9" fmla="*/ 0 h 59"/>
              <a:gd name="T10" fmla="*/ 0 60000 65536"/>
              <a:gd name="T11" fmla="*/ 0 60000 65536"/>
              <a:gd name="T12" fmla="*/ 0 60000 65536"/>
              <a:gd name="T13" fmla="*/ 0 60000 65536"/>
              <a:gd name="T14" fmla="*/ 0 60000 65536"/>
              <a:gd name="T15" fmla="*/ 0 w 59"/>
              <a:gd name="T16" fmla="*/ 0 h 59"/>
              <a:gd name="T17" fmla="*/ 59 w 59"/>
              <a:gd name="T18" fmla="*/ 59 h 59"/>
            </a:gdLst>
            <a:ahLst/>
            <a:cxnLst>
              <a:cxn ang="T10">
                <a:pos x="T0" y="T1"/>
              </a:cxn>
              <a:cxn ang="T11">
                <a:pos x="T2" y="T3"/>
              </a:cxn>
              <a:cxn ang="T12">
                <a:pos x="T4" y="T5"/>
              </a:cxn>
              <a:cxn ang="T13">
                <a:pos x="T6" y="T7"/>
              </a:cxn>
              <a:cxn ang="T14">
                <a:pos x="T8" y="T9"/>
              </a:cxn>
            </a:cxnLst>
            <a:rect l="T15" t="T16" r="T17" b="T18"/>
            <a:pathLst>
              <a:path w="59" h="59">
                <a:moveTo>
                  <a:pt x="30" y="0"/>
                </a:moveTo>
                <a:lnTo>
                  <a:pt x="59" y="29"/>
                </a:lnTo>
                <a:lnTo>
                  <a:pt x="30" y="59"/>
                </a:lnTo>
                <a:lnTo>
                  <a:pt x="0" y="29"/>
                </a:lnTo>
                <a:lnTo>
                  <a:pt x="30" y="0"/>
                </a:lnTo>
                <a:close/>
              </a:path>
            </a:pathLst>
          </a:custGeom>
          <a:solidFill>
            <a:srgbClr val="000080"/>
          </a:solidFill>
          <a:ln w="19050">
            <a:solidFill>
              <a:srgbClr val="000080"/>
            </a:solidFill>
            <a:round/>
            <a:headEnd/>
            <a:tailEnd/>
          </a:ln>
        </p:spPr>
        <p:txBody>
          <a:bodyPr/>
          <a:lstStyle/>
          <a:p>
            <a:endParaRPr lang="en-US"/>
          </a:p>
        </p:txBody>
      </p:sp>
      <p:sp>
        <p:nvSpPr>
          <p:cNvPr id="58386" name="Freeform 19">
            <a:extLst>
              <a:ext uri="{FF2B5EF4-FFF2-40B4-BE49-F238E27FC236}">
                <a16:creationId xmlns:a16="http://schemas.microsoft.com/office/drawing/2014/main" id="{05D93786-81F8-8443-97D2-B8E3A713B395}"/>
              </a:ext>
            </a:extLst>
          </p:cNvPr>
          <p:cNvSpPr>
            <a:spLocks/>
          </p:cNvSpPr>
          <p:nvPr/>
        </p:nvSpPr>
        <p:spPr bwMode="auto">
          <a:xfrm>
            <a:off x="4340225" y="2527300"/>
            <a:ext cx="93663" cy="93663"/>
          </a:xfrm>
          <a:custGeom>
            <a:avLst/>
            <a:gdLst>
              <a:gd name="T0" fmla="*/ 2147483647 w 59"/>
              <a:gd name="T1" fmla="*/ 0 h 59"/>
              <a:gd name="T2" fmla="*/ 2147483647 w 59"/>
              <a:gd name="T3" fmla="*/ 2147483647 h 59"/>
              <a:gd name="T4" fmla="*/ 2147483647 w 59"/>
              <a:gd name="T5" fmla="*/ 2147483647 h 59"/>
              <a:gd name="T6" fmla="*/ 0 w 59"/>
              <a:gd name="T7" fmla="*/ 2147483647 h 59"/>
              <a:gd name="T8" fmla="*/ 2147483647 w 59"/>
              <a:gd name="T9" fmla="*/ 0 h 59"/>
              <a:gd name="T10" fmla="*/ 0 60000 65536"/>
              <a:gd name="T11" fmla="*/ 0 60000 65536"/>
              <a:gd name="T12" fmla="*/ 0 60000 65536"/>
              <a:gd name="T13" fmla="*/ 0 60000 65536"/>
              <a:gd name="T14" fmla="*/ 0 60000 65536"/>
              <a:gd name="T15" fmla="*/ 0 w 59"/>
              <a:gd name="T16" fmla="*/ 0 h 59"/>
              <a:gd name="T17" fmla="*/ 59 w 59"/>
              <a:gd name="T18" fmla="*/ 59 h 59"/>
            </a:gdLst>
            <a:ahLst/>
            <a:cxnLst>
              <a:cxn ang="T10">
                <a:pos x="T0" y="T1"/>
              </a:cxn>
              <a:cxn ang="T11">
                <a:pos x="T2" y="T3"/>
              </a:cxn>
              <a:cxn ang="T12">
                <a:pos x="T4" y="T5"/>
              </a:cxn>
              <a:cxn ang="T13">
                <a:pos x="T6" y="T7"/>
              </a:cxn>
              <a:cxn ang="T14">
                <a:pos x="T8" y="T9"/>
              </a:cxn>
            </a:cxnLst>
            <a:rect l="T15" t="T16" r="T17" b="T18"/>
            <a:pathLst>
              <a:path w="59" h="59">
                <a:moveTo>
                  <a:pt x="29" y="0"/>
                </a:moveTo>
                <a:lnTo>
                  <a:pt x="59" y="29"/>
                </a:lnTo>
                <a:lnTo>
                  <a:pt x="29" y="59"/>
                </a:lnTo>
                <a:lnTo>
                  <a:pt x="0" y="29"/>
                </a:lnTo>
                <a:lnTo>
                  <a:pt x="29" y="0"/>
                </a:lnTo>
                <a:close/>
              </a:path>
            </a:pathLst>
          </a:custGeom>
          <a:solidFill>
            <a:srgbClr val="000080"/>
          </a:solidFill>
          <a:ln w="19050">
            <a:solidFill>
              <a:srgbClr val="000080"/>
            </a:solidFill>
            <a:round/>
            <a:headEnd/>
            <a:tailEnd/>
          </a:ln>
        </p:spPr>
        <p:txBody>
          <a:bodyPr/>
          <a:lstStyle/>
          <a:p>
            <a:endParaRPr lang="en-US"/>
          </a:p>
        </p:txBody>
      </p:sp>
      <p:sp>
        <p:nvSpPr>
          <p:cNvPr id="58387" name="Freeform 20">
            <a:extLst>
              <a:ext uri="{FF2B5EF4-FFF2-40B4-BE49-F238E27FC236}">
                <a16:creationId xmlns:a16="http://schemas.microsoft.com/office/drawing/2014/main" id="{1AF6252A-9F2D-7A49-9394-C3C50C9BCC46}"/>
              </a:ext>
            </a:extLst>
          </p:cNvPr>
          <p:cNvSpPr>
            <a:spLocks/>
          </p:cNvSpPr>
          <p:nvPr/>
        </p:nvSpPr>
        <p:spPr bwMode="auto">
          <a:xfrm>
            <a:off x="4711700" y="2882900"/>
            <a:ext cx="93663" cy="93663"/>
          </a:xfrm>
          <a:custGeom>
            <a:avLst/>
            <a:gdLst>
              <a:gd name="T0" fmla="*/ 2147483647 w 59"/>
              <a:gd name="T1" fmla="*/ 0 h 59"/>
              <a:gd name="T2" fmla="*/ 2147483647 w 59"/>
              <a:gd name="T3" fmla="*/ 2147483647 h 59"/>
              <a:gd name="T4" fmla="*/ 2147483647 w 59"/>
              <a:gd name="T5" fmla="*/ 2147483647 h 59"/>
              <a:gd name="T6" fmla="*/ 0 w 59"/>
              <a:gd name="T7" fmla="*/ 2147483647 h 59"/>
              <a:gd name="T8" fmla="*/ 2147483647 w 59"/>
              <a:gd name="T9" fmla="*/ 0 h 59"/>
              <a:gd name="T10" fmla="*/ 0 60000 65536"/>
              <a:gd name="T11" fmla="*/ 0 60000 65536"/>
              <a:gd name="T12" fmla="*/ 0 60000 65536"/>
              <a:gd name="T13" fmla="*/ 0 60000 65536"/>
              <a:gd name="T14" fmla="*/ 0 60000 65536"/>
              <a:gd name="T15" fmla="*/ 0 w 59"/>
              <a:gd name="T16" fmla="*/ 0 h 59"/>
              <a:gd name="T17" fmla="*/ 59 w 59"/>
              <a:gd name="T18" fmla="*/ 59 h 59"/>
            </a:gdLst>
            <a:ahLst/>
            <a:cxnLst>
              <a:cxn ang="T10">
                <a:pos x="T0" y="T1"/>
              </a:cxn>
              <a:cxn ang="T11">
                <a:pos x="T2" y="T3"/>
              </a:cxn>
              <a:cxn ang="T12">
                <a:pos x="T4" y="T5"/>
              </a:cxn>
              <a:cxn ang="T13">
                <a:pos x="T6" y="T7"/>
              </a:cxn>
              <a:cxn ang="T14">
                <a:pos x="T8" y="T9"/>
              </a:cxn>
            </a:cxnLst>
            <a:rect l="T15" t="T16" r="T17" b="T18"/>
            <a:pathLst>
              <a:path w="59" h="59">
                <a:moveTo>
                  <a:pt x="29" y="0"/>
                </a:moveTo>
                <a:lnTo>
                  <a:pt x="59" y="29"/>
                </a:lnTo>
                <a:lnTo>
                  <a:pt x="29" y="59"/>
                </a:lnTo>
                <a:lnTo>
                  <a:pt x="0" y="29"/>
                </a:lnTo>
                <a:lnTo>
                  <a:pt x="29" y="0"/>
                </a:lnTo>
                <a:close/>
              </a:path>
            </a:pathLst>
          </a:custGeom>
          <a:solidFill>
            <a:srgbClr val="000080"/>
          </a:solidFill>
          <a:ln w="19050">
            <a:solidFill>
              <a:srgbClr val="000080"/>
            </a:solidFill>
            <a:round/>
            <a:headEnd/>
            <a:tailEnd/>
          </a:ln>
        </p:spPr>
        <p:txBody>
          <a:bodyPr/>
          <a:lstStyle/>
          <a:p>
            <a:endParaRPr lang="en-US"/>
          </a:p>
        </p:txBody>
      </p:sp>
      <p:sp>
        <p:nvSpPr>
          <p:cNvPr id="58388" name="Freeform 21">
            <a:extLst>
              <a:ext uri="{FF2B5EF4-FFF2-40B4-BE49-F238E27FC236}">
                <a16:creationId xmlns:a16="http://schemas.microsoft.com/office/drawing/2014/main" id="{412E123B-EDC6-2A49-9193-2372DC00AA0C}"/>
              </a:ext>
            </a:extLst>
          </p:cNvPr>
          <p:cNvSpPr>
            <a:spLocks/>
          </p:cNvSpPr>
          <p:nvPr/>
        </p:nvSpPr>
        <p:spPr bwMode="auto">
          <a:xfrm>
            <a:off x="5083175" y="2805113"/>
            <a:ext cx="92075" cy="93662"/>
          </a:xfrm>
          <a:custGeom>
            <a:avLst/>
            <a:gdLst>
              <a:gd name="T0" fmla="*/ 2147483647 w 58"/>
              <a:gd name="T1" fmla="*/ 0 h 59"/>
              <a:gd name="T2" fmla="*/ 2147483647 w 58"/>
              <a:gd name="T3" fmla="*/ 2147483647 h 59"/>
              <a:gd name="T4" fmla="*/ 2147483647 w 58"/>
              <a:gd name="T5" fmla="*/ 2147483647 h 59"/>
              <a:gd name="T6" fmla="*/ 0 w 58"/>
              <a:gd name="T7" fmla="*/ 2147483647 h 59"/>
              <a:gd name="T8" fmla="*/ 2147483647 w 58"/>
              <a:gd name="T9" fmla="*/ 0 h 59"/>
              <a:gd name="T10" fmla="*/ 0 60000 65536"/>
              <a:gd name="T11" fmla="*/ 0 60000 65536"/>
              <a:gd name="T12" fmla="*/ 0 60000 65536"/>
              <a:gd name="T13" fmla="*/ 0 60000 65536"/>
              <a:gd name="T14" fmla="*/ 0 60000 65536"/>
              <a:gd name="T15" fmla="*/ 0 w 58"/>
              <a:gd name="T16" fmla="*/ 0 h 59"/>
              <a:gd name="T17" fmla="*/ 58 w 58"/>
              <a:gd name="T18" fmla="*/ 59 h 59"/>
            </a:gdLst>
            <a:ahLst/>
            <a:cxnLst>
              <a:cxn ang="T10">
                <a:pos x="T0" y="T1"/>
              </a:cxn>
              <a:cxn ang="T11">
                <a:pos x="T2" y="T3"/>
              </a:cxn>
              <a:cxn ang="T12">
                <a:pos x="T4" y="T5"/>
              </a:cxn>
              <a:cxn ang="T13">
                <a:pos x="T6" y="T7"/>
              </a:cxn>
              <a:cxn ang="T14">
                <a:pos x="T8" y="T9"/>
              </a:cxn>
            </a:cxnLst>
            <a:rect l="T15" t="T16" r="T17" b="T18"/>
            <a:pathLst>
              <a:path w="58" h="59">
                <a:moveTo>
                  <a:pt x="29" y="0"/>
                </a:moveTo>
                <a:lnTo>
                  <a:pt x="58" y="30"/>
                </a:lnTo>
                <a:lnTo>
                  <a:pt x="29" y="59"/>
                </a:lnTo>
                <a:lnTo>
                  <a:pt x="0" y="30"/>
                </a:lnTo>
                <a:lnTo>
                  <a:pt x="29" y="0"/>
                </a:lnTo>
                <a:close/>
              </a:path>
            </a:pathLst>
          </a:custGeom>
          <a:solidFill>
            <a:srgbClr val="000080"/>
          </a:solidFill>
          <a:ln w="19050">
            <a:solidFill>
              <a:srgbClr val="000080"/>
            </a:solidFill>
            <a:round/>
            <a:headEnd/>
            <a:tailEnd/>
          </a:ln>
        </p:spPr>
        <p:txBody>
          <a:bodyPr/>
          <a:lstStyle/>
          <a:p>
            <a:endParaRPr lang="en-US"/>
          </a:p>
        </p:txBody>
      </p:sp>
      <p:sp>
        <p:nvSpPr>
          <p:cNvPr id="58389" name="Freeform 22">
            <a:extLst>
              <a:ext uri="{FF2B5EF4-FFF2-40B4-BE49-F238E27FC236}">
                <a16:creationId xmlns:a16="http://schemas.microsoft.com/office/drawing/2014/main" id="{D1E24ED4-6655-D040-80F8-FFC90D39D500}"/>
              </a:ext>
            </a:extLst>
          </p:cNvPr>
          <p:cNvSpPr>
            <a:spLocks/>
          </p:cNvSpPr>
          <p:nvPr/>
        </p:nvSpPr>
        <p:spPr bwMode="auto">
          <a:xfrm>
            <a:off x="5470525" y="2435225"/>
            <a:ext cx="92075" cy="92075"/>
          </a:xfrm>
          <a:custGeom>
            <a:avLst/>
            <a:gdLst>
              <a:gd name="T0" fmla="*/ 2147483647 w 58"/>
              <a:gd name="T1" fmla="*/ 0 h 58"/>
              <a:gd name="T2" fmla="*/ 2147483647 w 58"/>
              <a:gd name="T3" fmla="*/ 2147483647 h 58"/>
              <a:gd name="T4" fmla="*/ 2147483647 w 58"/>
              <a:gd name="T5" fmla="*/ 2147483647 h 58"/>
              <a:gd name="T6" fmla="*/ 0 w 58"/>
              <a:gd name="T7" fmla="*/ 2147483647 h 58"/>
              <a:gd name="T8" fmla="*/ 2147483647 w 58"/>
              <a:gd name="T9" fmla="*/ 0 h 58"/>
              <a:gd name="T10" fmla="*/ 0 60000 65536"/>
              <a:gd name="T11" fmla="*/ 0 60000 65536"/>
              <a:gd name="T12" fmla="*/ 0 60000 65536"/>
              <a:gd name="T13" fmla="*/ 0 60000 65536"/>
              <a:gd name="T14" fmla="*/ 0 60000 65536"/>
              <a:gd name="T15" fmla="*/ 0 w 58"/>
              <a:gd name="T16" fmla="*/ 0 h 58"/>
              <a:gd name="T17" fmla="*/ 58 w 58"/>
              <a:gd name="T18" fmla="*/ 58 h 58"/>
            </a:gdLst>
            <a:ahLst/>
            <a:cxnLst>
              <a:cxn ang="T10">
                <a:pos x="T0" y="T1"/>
              </a:cxn>
              <a:cxn ang="T11">
                <a:pos x="T2" y="T3"/>
              </a:cxn>
              <a:cxn ang="T12">
                <a:pos x="T4" y="T5"/>
              </a:cxn>
              <a:cxn ang="T13">
                <a:pos x="T6" y="T7"/>
              </a:cxn>
              <a:cxn ang="T14">
                <a:pos x="T8" y="T9"/>
              </a:cxn>
            </a:cxnLst>
            <a:rect l="T15" t="T16" r="T17" b="T18"/>
            <a:pathLst>
              <a:path w="58" h="58">
                <a:moveTo>
                  <a:pt x="29" y="0"/>
                </a:moveTo>
                <a:lnTo>
                  <a:pt x="58" y="29"/>
                </a:lnTo>
                <a:lnTo>
                  <a:pt x="29" y="58"/>
                </a:lnTo>
                <a:lnTo>
                  <a:pt x="0" y="29"/>
                </a:lnTo>
                <a:lnTo>
                  <a:pt x="29" y="0"/>
                </a:lnTo>
                <a:close/>
              </a:path>
            </a:pathLst>
          </a:custGeom>
          <a:solidFill>
            <a:srgbClr val="000080"/>
          </a:solidFill>
          <a:ln w="19050">
            <a:solidFill>
              <a:srgbClr val="000080"/>
            </a:solidFill>
            <a:round/>
            <a:headEnd/>
            <a:tailEnd/>
          </a:ln>
        </p:spPr>
        <p:txBody>
          <a:bodyPr/>
          <a:lstStyle/>
          <a:p>
            <a:endParaRPr lang="en-US"/>
          </a:p>
        </p:txBody>
      </p:sp>
      <p:sp>
        <p:nvSpPr>
          <p:cNvPr id="58390" name="Freeform 23">
            <a:extLst>
              <a:ext uri="{FF2B5EF4-FFF2-40B4-BE49-F238E27FC236}">
                <a16:creationId xmlns:a16="http://schemas.microsoft.com/office/drawing/2014/main" id="{3956D765-4DE3-0447-AFF5-343AA7859184}"/>
              </a:ext>
            </a:extLst>
          </p:cNvPr>
          <p:cNvSpPr>
            <a:spLocks/>
          </p:cNvSpPr>
          <p:nvPr/>
        </p:nvSpPr>
        <p:spPr bwMode="auto">
          <a:xfrm>
            <a:off x="5840413" y="2805113"/>
            <a:ext cx="93662" cy="93662"/>
          </a:xfrm>
          <a:custGeom>
            <a:avLst/>
            <a:gdLst>
              <a:gd name="T0" fmla="*/ 2147483647 w 59"/>
              <a:gd name="T1" fmla="*/ 0 h 59"/>
              <a:gd name="T2" fmla="*/ 2147483647 w 59"/>
              <a:gd name="T3" fmla="*/ 2147483647 h 59"/>
              <a:gd name="T4" fmla="*/ 2147483647 w 59"/>
              <a:gd name="T5" fmla="*/ 2147483647 h 59"/>
              <a:gd name="T6" fmla="*/ 0 w 59"/>
              <a:gd name="T7" fmla="*/ 2147483647 h 59"/>
              <a:gd name="T8" fmla="*/ 2147483647 w 59"/>
              <a:gd name="T9" fmla="*/ 0 h 59"/>
              <a:gd name="T10" fmla="*/ 0 60000 65536"/>
              <a:gd name="T11" fmla="*/ 0 60000 65536"/>
              <a:gd name="T12" fmla="*/ 0 60000 65536"/>
              <a:gd name="T13" fmla="*/ 0 60000 65536"/>
              <a:gd name="T14" fmla="*/ 0 60000 65536"/>
              <a:gd name="T15" fmla="*/ 0 w 59"/>
              <a:gd name="T16" fmla="*/ 0 h 59"/>
              <a:gd name="T17" fmla="*/ 59 w 59"/>
              <a:gd name="T18" fmla="*/ 59 h 59"/>
            </a:gdLst>
            <a:ahLst/>
            <a:cxnLst>
              <a:cxn ang="T10">
                <a:pos x="T0" y="T1"/>
              </a:cxn>
              <a:cxn ang="T11">
                <a:pos x="T2" y="T3"/>
              </a:cxn>
              <a:cxn ang="T12">
                <a:pos x="T4" y="T5"/>
              </a:cxn>
              <a:cxn ang="T13">
                <a:pos x="T6" y="T7"/>
              </a:cxn>
              <a:cxn ang="T14">
                <a:pos x="T8" y="T9"/>
              </a:cxn>
            </a:cxnLst>
            <a:rect l="T15" t="T16" r="T17" b="T18"/>
            <a:pathLst>
              <a:path w="59" h="59">
                <a:moveTo>
                  <a:pt x="30" y="0"/>
                </a:moveTo>
                <a:lnTo>
                  <a:pt x="59" y="30"/>
                </a:lnTo>
                <a:lnTo>
                  <a:pt x="30" y="59"/>
                </a:lnTo>
                <a:lnTo>
                  <a:pt x="0" y="30"/>
                </a:lnTo>
                <a:lnTo>
                  <a:pt x="30" y="0"/>
                </a:lnTo>
                <a:close/>
              </a:path>
            </a:pathLst>
          </a:custGeom>
          <a:solidFill>
            <a:srgbClr val="000080"/>
          </a:solidFill>
          <a:ln w="19050">
            <a:solidFill>
              <a:srgbClr val="000080"/>
            </a:solidFill>
            <a:round/>
            <a:headEnd/>
            <a:tailEnd/>
          </a:ln>
        </p:spPr>
        <p:txBody>
          <a:bodyPr/>
          <a:lstStyle/>
          <a:p>
            <a:endParaRPr lang="en-US"/>
          </a:p>
        </p:txBody>
      </p:sp>
      <p:sp>
        <p:nvSpPr>
          <p:cNvPr id="58391" name="Rectangle 24">
            <a:extLst>
              <a:ext uri="{FF2B5EF4-FFF2-40B4-BE49-F238E27FC236}">
                <a16:creationId xmlns:a16="http://schemas.microsoft.com/office/drawing/2014/main" id="{1288340D-D1B4-ED4B-9DAE-A2BFD3DC36CB}"/>
              </a:ext>
            </a:extLst>
          </p:cNvPr>
          <p:cNvSpPr>
            <a:spLocks noChangeArrowheads="1"/>
          </p:cNvSpPr>
          <p:nvPr/>
        </p:nvSpPr>
        <p:spPr bwMode="auto">
          <a:xfrm>
            <a:off x="1674813" y="4167188"/>
            <a:ext cx="127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olidFill>
                  <a:srgbClr val="000000"/>
                </a:solidFill>
              </a:rPr>
              <a:t>0</a:t>
            </a:r>
            <a:endParaRPr lang="en-US" altLang="en-US" sz="1800"/>
          </a:p>
        </p:txBody>
      </p:sp>
      <p:sp>
        <p:nvSpPr>
          <p:cNvPr id="58392" name="Rectangle 25">
            <a:extLst>
              <a:ext uri="{FF2B5EF4-FFF2-40B4-BE49-F238E27FC236}">
                <a16:creationId xmlns:a16="http://schemas.microsoft.com/office/drawing/2014/main" id="{225FE797-0D25-924A-AF07-55BAF13ACEA0}"/>
              </a:ext>
            </a:extLst>
          </p:cNvPr>
          <p:cNvSpPr>
            <a:spLocks noChangeArrowheads="1"/>
          </p:cNvSpPr>
          <p:nvPr/>
        </p:nvSpPr>
        <p:spPr bwMode="auto">
          <a:xfrm>
            <a:off x="1547813" y="3717925"/>
            <a:ext cx="254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olidFill>
                  <a:srgbClr val="000000"/>
                </a:solidFill>
              </a:rPr>
              <a:t>50</a:t>
            </a:r>
            <a:endParaRPr lang="en-US" altLang="en-US" sz="1800"/>
          </a:p>
        </p:txBody>
      </p:sp>
      <p:sp>
        <p:nvSpPr>
          <p:cNvPr id="58393" name="Rectangle 26">
            <a:extLst>
              <a:ext uri="{FF2B5EF4-FFF2-40B4-BE49-F238E27FC236}">
                <a16:creationId xmlns:a16="http://schemas.microsoft.com/office/drawing/2014/main" id="{5FD42562-0601-1842-9B28-6E4F2B16084A}"/>
              </a:ext>
            </a:extLst>
          </p:cNvPr>
          <p:cNvSpPr>
            <a:spLocks noChangeArrowheads="1"/>
          </p:cNvSpPr>
          <p:nvPr/>
        </p:nvSpPr>
        <p:spPr bwMode="auto">
          <a:xfrm>
            <a:off x="1420813" y="3270250"/>
            <a:ext cx="381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olidFill>
                  <a:srgbClr val="000000"/>
                </a:solidFill>
              </a:rPr>
              <a:t>100</a:t>
            </a:r>
            <a:endParaRPr lang="en-US" altLang="en-US" sz="1800"/>
          </a:p>
        </p:txBody>
      </p:sp>
      <p:sp>
        <p:nvSpPr>
          <p:cNvPr id="58394" name="Rectangle 27">
            <a:extLst>
              <a:ext uri="{FF2B5EF4-FFF2-40B4-BE49-F238E27FC236}">
                <a16:creationId xmlns:a16="http://schemas.microsoft.com/office/drawing/2014/main" id="{B4D6A123-952C-4F47-934D-8B4E96CD1403}"/>
              </a:ext>
            </a:extLst>
          </p:cNvPr>
          <p:cNvSpPr>
            <a:spLocks noChangeArrowheads="1"/>
          </p:cNvSpPr>
          <p:nvPr/>
        </p:nvSpPr>
        <p:spPr bwMode="auto">
          <a:xfrm>
            <a:off x="1420813" y="2805113"/>
            <a:ext cx="381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olidFill>
                  <a:srgbClr val="000000"/>
                </a:solidFill>
              </a:rPr>
              <a:t>150</a:t>
            </a:r>
            <a:endParaRPr lang="en-US" altLang="en-US" sz="1800"/>
          </a:p>
        </p:txBody>
      </p:sp>
      <p:sp>
        <p:nvSpPr>
          <p:cNvPr id="58395" name="Rectangle 28">
            <a:extLst>
              <a:ext uri="{FF2B5EF4-FFF2-40B4-BE49-F238E27FC236}">
                <a16:creationId xmlns:a16="http://schemas.microsoft.com/office/drawing/2014/main" id="{E67F2A01-E337-4142-8CA7-0ADAA81A9489}"/>
              </a:ext>
            </a:extLst>
          </p:cNvPr>
          <p:cNvSpPr>
            <a:spLocks noChangeArrowheads="1"/>
          </p:cNvSpPr>
          <p:nvPr/>
        </p:nvSpPr>
        <p:spPr bwMode="auto">
          <a:xfrm>
            <a:off x="1420813" y="2357438"/>
            <a:ext cx="381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olidFill>
                  <a:srgbClr val="000000"/>
                </a:solidFill>
              </a:rPr>
              <a:t>200</a:t>
            </a:r>
            <a:endParaRPr lang="en-US" altLang="en-US" sz="1800"/>
          </a:p>
        </p:txBody>
      </p:sp>
      <p:sp>
        <p:nvSpPr>
          <p:cNvPr id="58396" name="Rectangle 29">
            <a:extLst>
              <a:ext uri="{FF2B5EF4-FFF2-40B4-BE49-F238E27FC236}">
                <a16:creationId xmlns:a16="http://schemas.microsoft.com/office/drawing/2014/main" id="{AEE18DD8-A736-9C4B-BECB-2852E36A8CC1}"/>
              </a:ext>
            </a:extLst>
          </p:cNvPr>
          <p:cNvSpPr>
            <a:spLocks noChangeArrowheads="1"/>
          </p:cNvSpPr>
          <p:nvPr/>
        </p:nvSpPr>
        <p:spPr bwMode="auto">
          <a:xfrm>
            <a:off x="1420813" y="1908175"/>
            <a:ext cx="381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olidFill>
                  <a:srgbClr val="000000"/>
                </a:solidFill>
              </a:rPr>
              <a:t>250</a:t>
            </a:r>
            <a:endParaRPr lang="en-US" altLang="en-US" sz="1800"/>
          </a:p>
        </p:txBody>
      </p:sp>
      <p:sp>
        <p:nvSpPr>
          <p:cNvPr id="58397" name="Text Box 30">
            <a:extLst>
              <a:ext uri="{FF2B5EF4-FFF2-40B4-BE49-F238E27FC236}">
                <a16:creationId xmlns:a16="http://schemas.microsoft.com/office/drawing/2014/main" id="{3E8835A1-FF3D-B347-B583-6E8035A5656D}"/>
              </a:ext>
            </a:extLst>
          </p:cNvPr>
          <p:cNvSpPr txBox="1">
            <a:spLocks noChangeArrowheads="1"/>
          </p:cNvSpPr>
          <p:nvPr/>
        </p:nvSpPr>
        <p:spPr bwMode="auto">
          <a:xfrm>
            <a:off x="2616200" y="5043488"/>
            <a:ext cx="6381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latin typeface="Tahoma" panose="020B0604030504040204" pitchFamily="34" charset="0"/>
              </a:rPr>
              <a:t>TED</a:t>
            </a:r>
          </a:p>
        </p:txBody>
      </p:sp>
      <p:sp>
        <p:nvSpPr>
          <p:cNvPr id="58398" name="Line 31">
            <a:extLst>
              <a:ext uri="{FF2B5EF4-FFF2-40B4-BE49-F238E27FC236}">
                <a16:creationId xmlns:a16="http://schemas.microsoft.com/office/drawing/2014/main" id="{56384282-9941-9F4C-9213-E499363F8CA4}"/>
              </a:ext>
            </a:extLst>
          </p:cNvPr>
          <p:cNvSpPr>
            <a:spLocks noChangeShapeType="1"/>
          </p:cNvSpPr>
          <p:nvPr/>
        </p:nvSpPr>
        <p:spPr bwMode="auto">
          <a:xfrm flipV="1">
            <a:off x="2876550" y="3967163"/>
            <a:ext cx="0" cy="10668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8399" name="Text Box 32">
            <a:extLst>
              <a:ext uri="{FF2B5EF4-FFF2-40B4-BE49-F238E27FC236}">
                <a16:creationId xmlns:a16="http://schemas.microsoft.com/office/drawing/2014/main" id="{9C246FAC-6458-4C40-BE52-91CF49C08918}"/>
              </a:ext>
            </a:extLst>
          </p:cNvPr>
          <p:cNvSpPr txBox="1">
            <a:spLocks noChangeArrowheads="1"/>
          </p:cNvSpPr>
          <p:nvPr/>
        </p:nvSpPr>
        <p:spPr bwMode="auto">
          <a:xfrm>
            <a:off x="1809750" y="4362450"/>
            <a:ext cx="692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1985</a:t>
            </a:r>
          </a:p>
        </p:txBody>
      </p:sp>
      <p:sp>
        <p:nvSpPr>
          <p:cNvPr id="58400" name="Text Box 33">
            <a:extLst>
              <a:ext uri="{FF2B5EF4-FFF2-40B4-BE49-F238E27FC236}">
                <a16:creationId xmlns:a16="http://schemas.microsoft.com/office/drawing/2014/main" id="{5407EDB9-39BD-6A47-9D3B-8F20852B50A7}"/>
              </a:ext>
            </a:extLst>
          </p:cNvPr>
          <p:cNvSpPr txBox="1">
            <a:spLocks noChangeArrowheads="1"/>
          </p:cNvSpPr>
          <p:nvPr/>
        </p:nvSpPr>
        <p:spPr bwMode="auto">
          <a:xfrm>
            <a:off x="5537200" y="4362450"/>
            <a:ext cx="692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1995</a:t>
            </a:r>
          </a:p>
        </p:txBody>
      </p:sp>
      <p:sp>
        <p:nvSpPr>
          <p:cNvPr id="58401" name="Text Box 34">
            <a:extLst>
              <a:ext uri="{FF2B5EF4-FFF2-40B4-BE49-F238E27FC236}">
                <a16:creationId xmlns:a16="http://schemas.microsoft.com/office/drawing/2014/main" id="{5684B912-65A2-DC41-886E-7464FC3FF904}"/>
              </a:ext>
            </a:extLst>
          </p:cNvPr>
          <p:cNvSpPr txBox="1">
            <a:spLocks noChangeArrowheads="1"/>
          </p:cNvSpPr>
          <p:nvPr/>
        </p:nvSpPr>
        <p:spPr bwMode="auto">
          <a:xfrm rot="-5400000">
            <a:off x="-15081" y="2839244"/>
            <a:ext cx="23161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a:t># Adult Turtles</a:t>
            </a:r>
          </a:p>
        </p:txBody>
      </p:sp>
      <p:pic>
        <p:nvPicPr>
          <p:cNvPr id="58402" name="Picture 36">
            <a:extLst>
              <a:ext uri="{FF2B5EF4-FFF2-40B4-BE49-F238E27FC236}">
                <a16:creationId xmlns:a16="http://schemas.microsoft.com/office/drawing/2014/main" id="{72CDF28F-FB5C-324A-ADFA-7BFA91365A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4100" y="2133600"/>
            <a:ext cx="2781300" cy="185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ext Box 5">
            <a:extLst>
              <a:ext uri="{FF2B5EF4-FFF2-40B4-BE49-F238E27FC236}">
                <a16:creationId xmlns:a16="http://schemas.microsoft.com/office/drawing/2014/main" id="{DD7C9731-200D-9245-A882-0725618FE509}"/>
              </a:ext>
            </a:extLst>
          </p:cNvPr>
          <p:cNvSpPr txBox="1">
            <a:spLocks noChangeArrowheads="1"/>
          </p:cNvSpPr>
          <p:nvPr/>
        </p:nvSpPr>
        <p:spPr bwMode="auto">
          <a:xfrm>
            <a:off x="3016250" y="179388"/>
            <a:ext cx="34004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4000" b="1"/>
              <a:t>Assumptions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ext Box 2">
            <a:extLst>
              <a:ext uri="{FF2B5EF4-FFF2-40B4-BE49-F238E27FC236}">
                <a16:creationId xmlns:a16="http://schemas.microsoft.com/office/drawing/2014/main" id="{29FD8F56-6C32-7248-B769-3E120ABA85E2}"/>
              </a:ext>
            </a:extLst>
          </p:cNvPr>
          <p:cNvSpPr txBox="1">
            <a:spLocks noChangeArrowheads="1"/>
          </p:cNvSpPr>
          <p:nvPr/>
        </p:nvSpPr>
        <p:spPr bwMode="auto">
          <a:xfrm>
            <a:off x="838200" y="152400"/>
            <a:ext cx="78486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600" b="1"/>
              <a:t>Ginseng: Can populations sustain human harvesting?</a:t>
            </a:r>
          </a:p>
        </p:txBody>
      </p:sp>
      <p:pic>
        <p:nvPicPr>
          <p:cNvPr id="62466" name="Picture 3" descr="ginseng-a">
            <a:extLst>
              <a:ext uri="{FF2B5EF4-FFF2-40B4-BE49-F238E27FC236}">
                <a16:creationId xmlns:a16="http://schemas.microsoft.com/office/drawing/2014/main" id="{19B04F37-DA1E-8741-AAB8-51C1142786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524000"/>
            <a:ext cx="2905125"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7" name="Picture 4" descr="Ginseng">
            <a:extLst>
              <a:ext uri="{FF2B5EF4-FFF2-40B4-BE49-F238E27FC236}">
                <a16:creationId xmlns:a16="http://schemas.microsoft.com/office/drawing/2014/main" id="{6AE14305-745E-8B47-A510-FC2C88643C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8800" y="1828800"/>
            <a:ext cx="2235200" cy="333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8" name="Picture 5" descr="root-1">
            <a:extLst>
              <a:ext uri="{FF2B5EF4-FFF2-40B4-BE49-F238E27FC236}">
                <a16:creationId xmlns:a16="http://schemas.microsoft.com/office/drawing/2014/main" id="{196FB471-FC2B-4C43-A1A3-7533FA0E47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2514600"/>
            <a:ext cx="3429000"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9" name="Text Box 6">
            <a:extLst>
              <a:ext uri="{FF2B5EF4-FFF2-40B4-BE49-F238E27FC236}">
                <a16:creationId xmlns:a16="http://schemas.microsoft.com/office/drawing/2014/main" id="{1918D030-5BE0-0A4C-B4A0-8F6D99A73997}"/>
              </a:ext>
            </a:extLst>
          </p:cNvPr>
          <p:cNvSpPr txBox="1">
            <a:spLocks noChangeArrowheads="1"/>
          </p:cNvSpPr>
          <p:nvPr/>
        </p:nvSpPr>
        <p:spPr bwMode="auto">
          <a:xfrm>
            <a:off x="228600" y="5254625"/>
            <a:ext cx="868680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solidFill>
                  <a:schemeClr val="accent2"/>
                </a:solidFill>
              </a:rPr>
              <a:t>Used to treat depression, chronic diarrhea, digestive disorders, hair loss, headaches, hypertension or high blood pressure, impotence, insomnia, TMJ syndromes (jaw pain and clicking), nervous and anxiety disorders, obsessive compulsive behaviors, various skin conditions, and ulcers.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ext Box 2">
            <a:extLst>
              <a:ext uri="{FF2B5EF4-FFF2-40B4-BE49-F238E27FC236}">
                <a16:creationId xmlns:a16="http://schemas.microsoft.com/office/drawing/2014/main" id="{7DA9199F-D935-B04E-A2ED-7BADFE6749FF}"/>
              </a:ext>
            </a:extLst>
          </p:cNvPr>
          <p:cNvSpPr txBox="1">
            <a:spLocks noChangeArrowheads="1"/>
          </p:cNvSpPr>
          <p:nvPr/>
        </p:nvSpPr>
        <p:spPr bwMode="auto">
          <a:xfrm>
            <a:off x="1752600" y="152400"/>
            <a:ext cx="5257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600" b="1"/>
              <a:t>Life cycle of Ginseng</a:t>
            </a:r>
          </a:p>
        </p:txBody>
      </p:sp>
      <p:grpSp>
        <p:nvGrpSpPr>
          <p:cNvPr id="64514" name="Group 3">
            <a:extLst>
              <a:ext uri="{FF2B5EF4-FFF2-40B4-BE49-F238E27FC236}">
                <a16:creationId xmlns:a16="http://schemas.microsoft.com/office/drawing/2014/main" id="{AD14719A-BC19-DA4C-A1CA-407EE2EFEC8E}"/>
              </a:ext>
            </a:extLst>
          </p:cNvPr>
          <p:cNvGrpSpPr>
            <a:grpSpLocks/>
          </p:cNvGrpSpPr>
          <p:nvPr/>
        </p:nvGrpSpPr>
        <p:grpSpPr bwMode="auto">
          <a:xfrm>
            <a:off x="1603375" y="4230688"/>
            <a:ext cx="228600" cy="2238375"/>
            <a:chOff x="3600" y="1104"/>
            <a:chExt cx="144" cy="1296"/>
          </a:xfrm>
        </p:grpSpPr>
        <p:sp>
          <p:nvSpPr>
            <p:cNvPr id="64617" name="Line 4">
              <a:extLst>
                <a:ext uri="{FF2B5EF4-FFF2-40B4-BE49-F238E27FC236}">
                  <a16:creationId xmlns:a16="http://schemas.microsoft.com/office/drawing/2014/main" id="{1293F42B-3B3D-D941-8C56-247114D10886}"/>
                </a:ext>
              </a:extLst>
            </p:cNvPr>
            <p:cNvSpPr>
              <a:spLocks noChangeShapeType="1"/>
            </p:cNvSpPr>
            <p:nvPr/>
          </p:nvSpPr>
          <p:spPr bwMode="auto">
            <a:xfrm>
              <a:off x="3600" y="1104"/>
              <a:ext cx="0" cy="12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618" name="Line 5">
              <a:extLst>
                <a:ext uri="{FF2B5EF4-FFF2-40B4-BE49-F238E27FC236}">
                  <a16:creationId xmlns:a16="http://schemas.microsoft.com/office/drawing/2014/main" id="{26EA0329-EDC5-C742-ACCF-8CB40CA03221}"/>
                </a:ext>
              </a:extLst>
            </p:cNvPr>
            <p:cNvSpPr>
              <a:spLocks noChangeShapeType="1"/>
            </p:cNvSpPr>
            <p:nvPr/>
          </p:nvSpPr>
          <p:spPr bwMode="auto">
            <a:xfrm>
              <a:off x="3600" y="2400"/>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619" name="Line 6">
              <a:extLst>
                <a:ext uri="{FF2B5EF4-FFF2-40B4-BE49-F238E27FC236}">
                  <a16:creationId xmlns:a16="http://schemas.microsoft.com/office/drawing/2014/main" id="{41730BF6-11A5-2B4C-934A-4FE88BE4A1BF}"/>
                </a:ext>
              </a:extLst>
            </p:cNvPr>
            <p:cNvSpPr>
              <a:spLocks noChangeShapeType="1"/>
            </p:cNvSpPr>
            <p:nvPr/>
          </p:nvSpPr>
          <p:spPr bwMode="auto">
            <a:xfrm>
              <a:off x="3600" y="1104"/>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4515" name="Group 7">
            <a:extLst>
              <a:ext uri="{FF2B5EF4-FFF2-40B4-BE49-F238E27FC236}">
                <a16:creationId xmlns:a16="http://schemas.microsoft.com/office/drawing/2014/main" id="{B38B745E-17BF-3A45-9472-62A75AD74B95}"/>
              </a:ext>
            </a:extLst>
          </p:cNvPr>
          <p:cNvGrpSpPr>
            <a:grpSpLocks/>
          </p:cNvGrpSpPr>
          <p:nvPr/>
        </p:nvGrpSpPr>
        <p:grpSpPr bwMode="auto">
          <a:xfrm flipH="1">
            <a:off x="4910138" y="4230688"/>
            <a:ext cx="228600" cy="2238375"/>
            <a:chOff x="3600" y="1104"/>
            <a:chExt cx="144" cy="1296"/>
          </a:xfrm>
        </p:grpSpPr>
        <p:sp>
          <p:nvSpPr>
            <p:cNvPr id="64614" name="Line 8">
              <a:extLst>
                <a:ext uri="{FF2B5EF4-FFF2-40B4-BE49-F238E27FC236}">
                  <a16:creationId xmlns:a16="http://schemas.microsoft.com/office/drawing/2014/main" id="{A2B76EF2-A925-3748-9490-D8F2CCF178A8}"/>
                </a:ext>
              </a:extLst>
            </p:cNvPr>
            <p:cNvSpPr>
              <a:spLocks noChangeShapeType="1"/>
            </p:cNvSpPr>
            <p:nvPr/>
          </p:nvSpPr>
          <p:spPr bwMode="auto">
            <a:xfrm>
              <a:off x="3600" y="1104"/>
              <a:ext cx="0" cy="12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615" name="Line 9">
              <a:extLst>
                <a:ext uri="{FF2B5EF4-FFF2-40B4-BE49-F238E27FC236}">
                  <a16:creationId xmlns:a16="http://schemas.microsoft.com/office/drawing/2014/main" id="{FD36722A-0ECB-2245-9D87-67AD1E94F028}"/>
                </a:ext>
              </a:extLst>
            </p:cNvPr>
            <p:cNvSpPr>
              <a:spLocks noChangeShapeType="1"/>
            </p:cNvSpPr>
            <p:nvPr/>
          </p:nvSpPr>
          <p:spPr bwMode="auto">
            <a:xfrm>
              <a:off x="3600" y="2400"/>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616" name="Line 10">
              <a:extLst>
                <a:ext uri="{FF2B5EF4-FFF2-40B4-BE49-F238E27FC236}">
                  <a16:creationId xmlns:a16="http://schemas.microsoft.com/office/drawing/2014/main" id="{E97162BA-7A4E-CD4A-8BF5-1F5694A7ABC2}"/>
                </a:ext>
              </a:extLst>
            </p:cNvPr>
            <p:cNvSpPr>
              <a:spLocks noChangeShapeType="1"/>
            </p:cNvSpPr>
            <p:nvPr/>
          </p:nvSpPr>
          <p:spPr bwMode="auto">
            <a:xfrm>
              <a:off x="3600" y="1104"/>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16" name="Text Box 11">
            <a:extLst>
              <a:ext uri="{FF2B5EF4-FFF2-40B4-BE49-F238E27FC236}">
                <a16:creationId xmlns:a16="http://schemas.microsoft.com/office/drawing/2014/main" id="{793F19BC-56BF-9741-A0D8-695D5E35FA47}"/>
              </a:ext>
            </a:extLst>
          </p:cNvPr>
          <p:cNvSpPr txBox="1">
            <a:spLocks noChangeArrowheads="1"/>
          </p:cNvSpPr>
          <p:nvPr/>
        </p:nvSpPr>
        <p:spPr bwMode="auto">
          <a:xfrm>
            <a:off x="1597025" y="38862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solidFill>
                  <a:srgbClr val="660066"/>
                </a:solidFill>
              </a:rPr>
              <a:t>1</a:t>
            </a:r>
          </a:p>
        </p:txBody>
      </p:sp>
      <p:sp>
        <p:nvSpPr>
          <p:cNvPr id="64517" name="Text Box 12">
            <a:extLst>
              <a:ext uri="{FF2B5EF4-FFF2-40B4-BE49-F238E27FC236}">
                <a16:creationId xmlns:a16="http://schemas.microsoft.com/office/drawing/2014/main" id="{1FC6236C-5182-C441-BBFB-DF039065DDEE}"/>
              </a:ext>
            </a:extLst>
          </p:cNvPr>
          <p:cNvSpPr txBox="1">
            <a:spLocks noChangeArrowheads="1"/>
          </p:cNvSpPr>
          <p:nvPr/>
        </p:nvSpPr>
        <p:spPr bwMode="auto">
          <a:xfrm>
            <a:off x="2778125" y="38862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solidFill>
                  <a:srgbClr val="660066"/>
                </a:solidFill>
              </a:rPr>
              <a:t>3</a:t>
            </a:r>
          </a:p>
        </p:txBody>
      </p:sp>
      <p:sp>
        <p:nvSpPr>
          <p:cNvPr id="64518" name="Text Box 13">
            <a:extLst>
              <a:ext uri="{FF2B5EF4-FFF2-40B4-BE49-F238E27FC236}">
                <a16:creationId xmlns:a16="http://schemas.microsoft.com/office/drawing/2014/main" id="{B3DE83B8-530B-8D43-9DB9-10EA9CBD4A7E}"/>
              </a:ext>
            </a:extLst>
          </p:cNvPr>
          <p:cNvSpPr txBox="1">
            <a:spLocks noChangeArrowheads="1"/>
          </p:cNvSpPr>
          <p:nvPr/>
        </p:nvSpPr>
        <p:spPr bwMode="auto">
          <a:xfrm>
            <a:off x="3959225" y="38862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solidFill>
                  <a:srgbClr val="660066"/>
                </a:solidFill>
              </a:rPr>
              <a:t>5</a:t>
            </a:r>
          </a:p>
        </p:txBody>
      </p:sp>
      <p:sp>
        <p:nvSpPr>
          <p:cNvPr id="64519" name="Text Box 14">
            <a:extLst>
              <a:ext uri="{FF2B5EF4-FFF2-40B4-BE49-F238E27FC236}">
                <a16:creationId xmlns:a16="http://schemas.microsoft.com/office/drawing/2014/main" id="{E83DD865-D12D-894B-874C-3296113A2606}"/>
              </a:ext>
            </a:extLst>
          </p:cNvPr>
          <p:cNvSpPr txBox="1">
            <a:spLocks noChangeArrowheads="1"/>
          </p:cNvSpPr>
          <p:nvPr/>
        </p:nvSpPr>
        <p:spPr bwMode="auto">
          <a:xfrm>
            <a:off x="1146175" y="424497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solidFill>
                  <a:srgbClr val="660066"/>
                </a:solidFill>
              </a:rPr>
              <a:t>1</a:t>
            </a:r>
          </a:p>
        </p:txBody>
      </p:sp>
      <p:sp>
        <p:nvSpPr>
          <p:cNvPr id="64520" name="Text Box 15">
            <a:extLst>
              <a:ext uri="{FF2B5EF4-FFF2-40B4-BE49-F238E27FC236}">
                <a16:creationId xmlns:a16="http://schemas.microsoft.com/office/drawing/2014/main" id="{8DAD30CC-3CFD-8145-8211-14FF18A56E19}"/>
              </a:ext>
            </a:extLst>
          </p:cNvPr>
          <p:cNvSpPr txBox="1">
            <a:spLocks noChangeArrowheads="1"/>
          </p:cNvSpPr>
          <p:nvPr/>
        </p:nvSpPr>
        <p:spPr bwMode="auto">
          <a:xfrm>
            <a:off x="1146175" y="49911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solidFill>
                  <a:srgbClr val="660066"/>
                </a:solidFill>
              </a:rPr>
              <a:t>3</a:t>
            </a:r>
          </a:p>
        </p:txBody>
      </p:sp>
      <p:sp>
        <p:nvSpPr>
          <p:cNvPr id="64521" name="Text Box 16">
            <a:extLst>
              <a:ext uri="{FF2B5EF4-FFF2-40B4-BE49-F238E27FC236}">
                <a16:creationId xmlns:a16="http://schemas.microsoft.com/office/drawing/2014/main" id="{0C854CEF-C12D-3947-8050-F4212B966B40}"/>
              </a:ext>
            </a:extLst>
          </p:cNvPr>
          <p:cNvSpPr txBox="1">
            <a:spLocks noChangeArrowheads="1"/>
          </p:cNvSpPr>
          <p:nvPr/>
        </p:nvSpPr>
        <p:spPr bwMode="auto">
          <a:xfrm>
            <a:off x="1146175" y="573722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solidFill>
                  <a:srgbClr val="660066"/>
                </a:solidFill>
              </a:rPr>
              <a:t>5</a:t>
            </a:r>
          </a:p>
        </p:txBody>
      </p:sp>
      <p:sp>
        <p:nvSpPr>
          <p:cNvPr id="64522" name="Text Box 17">
            <a:extLst>
              <a:ext uri="{FF2B5EF4-FFF2-40B4-BE49-F238E27FC236}">
                <a16:creationId xmlns:a16="http://schemas.microsoft.com/office/drawing/2014/main" id="{6B579C2E-0C8E-8741-8319-2D6D9E1F8413}"/>
              </a:ext>
            </a:extLst>
          </p:cNvPr>
          <p:cNvSpPr txBox="1">
            <a:spLocks noChangeArrowheads="1"/>
          </p:cNvSpPr>
          <p:nvPr/>
        </p:nvSpPr>
        <p:spPr bwMode="auto">
          <a:xfrm>
            <a:off x="1603375" y="42545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64523" name="Text Box 18">
            <a:extLst>
              <a:ext uri="{FF2B5EF4-FFF2-40B4-BE49-F238E27FC236}">
                <a16:creationId xmlns:a16="http://schemas.microsoft.com/office/drawing/2014/main" id="{722D219E-955A-9E41-AB69-F08A5C1A2EAC}"/>
              </a:ext>
            </a:extLst>
          </p:cNvPr>
          <p:cNvSpPr txBox="1">
            <a:spLocks noChangeArrowheads="1"/>
          </p:cNvSpPr>
          <p:nvPr/>
        </p:nvSpPr>
        <p:spPr bwMode="auto">
          <a:xfrm>
            <a:off x="1603375" y="498475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64524" name="Text Box 19">
            <a:extLst>
              <a:ext uri="{FF2B5EF4-FFF2-40B4-BE49-F238E27FC236}">
                <a16:creationId xmlns:a16="http://schemas.microsoft.com/office/drawing/2014/main" id="{DB083BB5-647F-D443-8D0E-F04E8F41F209}"/>
              </a:ext>
            </a:extLst>
          </p:cNvPr>
          <p:cNvSpPr txBox="1">
            <a:spLocks noChangeArrowheads="1"/>
          </p:cNvSpPr>
          <p:nvPr/>
        </p:nvSpPr>
        <p:spPr bwMode="auto">
          <a:xfrm>
            <a:off x="1603375" y="57150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64525" name="Text Box 20">
            <a:extLst>
              <a:ext uri="{FF2B5EF4-FFF2-40B4-BE49-F238E27FC236}">
                <a16:creationId xmlns:a16="http://schemas.microsoft.com/office/drawing/2014/main" id="{D25C7EC0-D170-9544-8C56-9AEAD1A1C32E}"/>
              </a:ext>
            </a:extLst>
          </p:cNvPr>
          <p:cNvSpPr txBox="1">
            <a:spLocks noChangeArrowheads="1"/>
          </p:cNvSpPr>
          <p:nvPr/>
        </p:nvSpPr>
        <p:spPr bwMode="auto">
          <a:xfrm>
            <a:off x="1146175" y="461803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solidFill>
                  <a:srgbClr val="660066"/>
                </a:solidFill>
              </a:rPr>
              <a:t>2</a:t>
            </a:r>
          </a:p>
        </p:txBody>
      </p:sp>
      <p:sp>
        <p:nvSpPr>
          <p:cNvPr id="64526" name="Text Box 21">
            <a:extLst>
              <a:ext uri="{FF2B5EF4-FFF2-40B4-BE49-F238E27FC236}">
                <a16:creationId xmlns:a16="http://schemas.microsoft.com/office/drawing/2014/main" id="{FDA4FFBE-2FA6-3547-89A4-D020D1918FFE}"/>
              </a:ext>
            </a:extLst>
          </p:cNvPr>
          <p:cNvSpPr txBox="1">
            <a:spLocks noChangeArrowheads="1"/>
          </p:cNvSpPr>
          <p:nvPr/>
        </p:nvSpPr>
        <p:spPr bwMode="auto">
          <a:xfrm>
            <a:off x="1146175" y="536416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solidFill>
                  <a:srgbClr val="660066"/>
                </a:solidFill>
              </a:rPr>
              <a:t>4</a:t>
            </a:r>
          </a:p>
        </p:txBody>
      </p:sp>
      <p:sp>
        <p:nvSpPr>
          <p:cNvPr id="64527" name="Text Box 22">
            <a:extLst>
              <a:ext uri="{FF2B5EF4-FFF2-40B4-BE49-F238E27FC236}">
                <a16:creationId xmlns:a16="http://schemas.microsoft.com/office/drawing/2014/main" id="{F208B7ED-8156-9646-84D5-B7B18357D14F}"/>
              </a:ext>
            </a:extLst>
          </p:cNvPr>
          <p:cNvSpPr txBox="1">
            <a:spLocks noChangeArrowheads="1"/>
          </p:cNvSpPr>
          <p:nvPr/>
        </p:nvSpPr>
        <p:spPr bwMode="auto">
          <a:xfrm>
            <a:off x="2187575" y="38862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solidFill>
                  <a:srgbClr val="660066"/>
                </a:solidFill>
              </a:rPr>
              <a:t>2</a:t>
            </a:r>
          </a:p>
        </p:txBody>
      </p:sp>
      <p:sp>
        <p:nvSpPr>
          <p:cNvPr id="64528" name="Text Box 23">
            <a:extLst>
              <a:ext uri="{FF2B5EF4-FFF2-40B4-BE49-F238E27FC236}">
                <a16:creationId xmlns:a16="http://schemas.microsoft.com/office/drawing/2014/main" id="{9540279A-3C71-7F4E-A0B3-F69DDAFF3A37}"/>
              </a:ext>
            </a:extLst>
          </p:cNvPr>
          <p:cNvSpPr txBox="1">
            <a:spLocks noChangeArrowheads="1"/>
          </p:cNvSpPr>
          <p:nvPr/>
        </p:nvSpPr>
        <p:spPr bwMode="auto">
          <a:xfrm>
            <a:off x="3368675" y="38862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solidFill>
                  <a:srgbClr val="660066"/>
                </a:solidFill>
              </a:rPr>
              <a:t>4</a:t>
            </a:r>
          </a:p>
        </p:txBody>
      </p:sp>
      <p:sp>
        <p:nvSpPr>
          <p:cNvPr id="64529" name="Text Box 24">
            <a:extLst>
              <a:ext uri="{FF2B5EF4-FFF2-40B4-BE49-F238E27FC236}">
                <a16:creationId xmlns:a16="http://schemas.microsoft.com/office/drawing/2014/main" id="{3F1A70C0-1297-BF4E-8062-88942C22CADA}"/>
              </a:ext>
            </a:extLst>
          </p:cNvPr>
          <p:cNvSpPr txBox="1">
            <a:spLocks noChangeArrowheads="1"/>
          </p:cNvSpPr>
          <p:nvPr/>
        </p:nvSpPr>
        <p:spPr bwMode="auto">
          <a:xfrm>
            <a:off x="1603375" y="4619625"/>
            <a:ext cx="579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0.15</a:t>
            </a:r>
          </a:p>
        </p:txBody>
      </p:sp>
      <p:sp>
        <p:nvSpPr>
          <p:cNvPr id="64530" name="Text Box 25">
            <a:extLst>
              <a:ext uri="{FF2B5EF4-FFF2-40B4-BE49-F238E27FC236}">
                <a16:creationId xmlns:a16="http://schemas.microsoft.com/office/drawing/2014/main" id="{A3086D64-5F99-4946-9A57-67805D22CE71}"/>
              </a:ext>
            </a:extLst>
          </p:cNvPr>
          <p:cNvSpPr txBox="1">
            <a:spLocks noChangeArrowheads="1"/>
          </p:cNvSpPr>
          <p:nvPr/>
        </p:nvSpPr>
        <p:spPr bwMode="auto">
          <a:xfrm>
            <a:off x="1603375" y="5349875"/>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64531" name="Text Box 26">
            <a:extLst>
              <a:ext uri="{FF2B5EF4-FFF2-40B4-BE49-F238E27FC236}">
                <a16:creationId xmlns:a16="http://schemas.microsoft.com/office/drawing/2014/main" id="{D47D784C-A99A-5B4A-A715-10A4A5E76F0B}"/>
              </a:ext>
            </a:extLst>
          </p:cNvPr>
          <p:cNvSpPr txBox="1">
            <a:spLocks noChangeArrowheads="1"/>
          </p:cNvSpPr>
          <p:nvPr/>
        </p:nvSpPr>
        <p:spPr bwMode="auto">
          <a:xfrm>
            <a:off x="2166938" y="4244975"/>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64532" name="Text Box 27">
            <a:extLst>
              <a:ext uri="{FF2B5EF4-FFF2-40B4-BE49-F238E27FC236}">
                <a16:creationId xmlns:a16="http://schemas.microsoft.com/office/drawing/2014/main" id="{13F62176-9909-3E40-AE3C-00159129842A}"/>
              </a:ext>
            </a:extLst>
          </p:cNvPr>
          <p:cNvSpPr txBox="1">
            <a:spLocks noChangeArrowheads="1"/>
          </p:cNvSpPr>
          <p:nvPr/>
        </p:nvSpPr>
        <p:spPr bwMode="auto">
          <a:xfrm>
            <a:off x="2166938" y="4975225"/>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0.14</a:t>
            </a:r>
          </a:p>
        </p:txBody>
      </p:sp>
      <p:sp>
        <p:nvSpPr>
          <p:cNvPr id="64533" name="Text Box 28">
            <a:extLst>
              <a:ext uri="{FF2B5EF4-FFF2-40B4-BE49-F238E27FC236}">
                <a16:creationId xmlns:a16="http://schemas.microsoft.com/office/drawing/2014/main" id="{17DC4C6A-4703-7743-8F75-B954BF3B1B99}"/>
              </a:ext>
            </a:extLst>
          </p:cNvPr>
          <p:cNvSpPr txBox="1">
            <a:spLocks noChangeArrowheads="1"/>
          </p:cNvSpPr>
          <p:nvPr/>
        </p:nvSpPr>
        <p:spPr bwMode="auto">
          <a:xfrm>
            <a:off x="2166938" y="5705475"/>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64534" name="Text Box 29">
            <a:extLst>
              <a:ext uri="{FF2B5EF4-FFF2-40B4-BE49-F238E27FC236}">
                <a16:creationId xmlns:a16="http://schemas.microsoft.com/office/drawing/2014/main" id="{FC95121D-5D6F-5548-B205-8B7AD1A3664C}"/>
              </a:ext>
            </a:extLst>
          </p:cNvPr>
          <p:cNvSpPr txBox="1">
            <a:spLocks noChangeArrowheads="1"/>
          </p:cNvSpPr>
          <p:nvPr/>
        </p:nvSpPr>
        <p:spPr bwMode="auto">
          <a:xfrm>
            <a:off x="2166938" y="46101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64535" name="Text Box 30">
            <a:extLst>
              <a:ext uri="{FF2B5EF4-FFF2-40B4-BE49-F238E27FC236}">
                <a16:creationId xmlns:a16="http://schemas.microsoft.com/office/drawing/2014/main" id="{048501AF-47E6-0F40-BD49-E7016C9AD5FC}"/>
              </a:ext>
            </a:extLst>
          </p:cNvPr>
          <p:cNvSpPr txBox="1">
            <a:spLocks noChangeArrowheads="1"/>
          </p:cNvSpPr>
          <p:nvPr/>
        </p:nvSpPr>
        <p:spPr bwMode="auto">
          <a:xfrm>
            <a:off x="2166938" y="5340350"/>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0.01</a:t>
            </a:r>
          </a:p>
        </p:txBody>
      </p:sp>
      <p:sp>
        <p:nvSpPr>
          <p:cNvPr id="64536" name="Text Box 31">
            <a:extLst>
              <a:ext uri="{FF2B5EF4-FFF2-40B4-BE49-F238E27FC236}">
                <a16:creationId xmlns:a16="http://schemas.microsoft.com/office/drawing/2014/main" id="{D54C2BEE-DBEF-2D46-8DC0-8A26C34262A8}"/>
              </a:ext>
            </a:extLst>
          </p:cNvPr>
          <p:cNvSpPr txBox="1">
            <a:spLocks noChangeArrowheads="1"/>
          </p:cNvSpPr>
          <p:nvPr/>
        </p:nvSpPr>
        <p:spPr bwMode="auto">
          <a:xfrm>
            <a:off x="2776538" y="4244975"/>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64537" name="Text Box 32">
            <a:extLst>
              <a:ext uri="{FF2B5EF4-FFF2-40B4-BE49-F238E27FC236}">
                <a16:creationId xmlns:a16="http://schemas.microsoft.com/office/drawing/2014/main" id="{2956FF95-22A1-2D4C-A317-1BECBEDAE232}"/>
              </a:ext>
            </a:extLst>
          </p:cNvPr>
          <p:cNvSpPr txBox="1">
            <a:spLocks noChangeArrowheads="1"/>
          </p:cNvSpPr>
          <p:nvPr/>
        </p:nvSpPr>
        <p:spPr bwMode="auto">
          <a:xfrm>
            <a:off x="2776538" y="4975225"/>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0.53</a:t>
            </a:r>
          </a:p>
        </p:txBody>
      </p:sp>
      <p:sp>
        <p:nvSpPr>
          <p:cNvPr id="64538" name="Text Box 33">
            <a:extLst>
              <a:ext uri="{FF2B5EF4-FFF2-40B4-BE49-F238E27FC236}">
                <a16:creationId xmlns:a16="http://schemas.microsoft.com/office/drawing/2014/main" id="{E7C3B404-62A6-BA48-B87A-1607B570F8C6}"/>
              </a:ext>
            </a:extLst>
          </p:cNvPr>
          <p:cNvSpPr txBox="1">
            <a:spLocks noChangeArrowheads="1"/>
          </p:cNvSpPr>
          <p:nvPr/>
        </p:nvSpPr>
        <p:spPr bwMode="auto">
          <a:xfrm>
            <a:off x="2776538" y="5705475"/>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0.04</a:t>
            </a:r>
          </a:p>
        </p:txBody>
      </p:sp>
      <p:sp>
        <p:nvSpPr>
          <p:cNvPr id="64539" name="Text Box 34">
            <a:extLst>
              <a:ext uri="{FF2B5EF4-FFF2-40B4-BE49-F238E27FC236}">
                <a16:creationId xmlns:a16="http://schemas.microsoft.com/office/drawing/2014/main" id="{13A9B7CD-03B6-F144-9FF0-1A84DDDFE5D5}"/>
              </a:ext>
            </a:extLst>
          </p:cNvPr>
          <p:cNvSpPr txBox="1">
            <a:spLocks noChangeArrowheads="1"/>
          </p:cNvSpPr>
          <p:nvPr/>
        </p:nvSpPr>
        <p:spPr bwMode="auto">
          <a:xfrm>
            <a:off x="2776538" y="46101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64540" name="Text Box 35">
            <a:extLst>
              <a:ext uri="{FF2B5EF4-FFF2-40B4-BE49-F238E27FC236}">
                <a16:creationId xmlns:a16="http://schemas.microsoft.com/office/drawing/2014/main" id="{10F7633C-8411-B942-9564-84A85E02B3AF}"/>
              </a:ext>
            </a:extLst>
          </p:cNvPr>
          <p:cNvSpPr txBox="1">
            <a:spLocks noChangeArrowheads="1"/>
          </p:cNvSpPr>
          <p:nvPr/>
        </p:nvSpPr>
        <p:spPr bwMode="auto">
          <a:xfrm>
            <a:off x="2776538" y="5340350"/>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0.38</a:t>
            </a:r>
          </a:p>
        </p:txBody>
      </p:sp>
      <p:sp>
        <p:nvSpPr>
          <p:cNvPr id="64541" name="Text Box 36">
            <a:extLst>
              <a:ext uri="{FF2B5EF4-FFF2-40B4-BE49-F238E27FC236}">
                <a16:creationId xmlns:a16="http://schemas.microsoft.com/office/drawing/2014/main" id="{DF2B215D-8DA2-AF43-9A09-571D9C3C08E7}"/>
              </a:ext>
            </a:extLst>
          </p:cNvPr>
          <p:cNvSpPr txBox="1">
            <a:spLocks noChangeArrowheads="1"/>
          </p:cNvSpPr>
          <p:nvPr/>
        </p:nvSpPr>
        <p:spPr bwMode="auto">
          <a:xfrm>
            <a:off x="3373438" y="4244975"/>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0.59</a:t>
            </a:r>
          </a:p>
        </p:txBody>
      </p:sp>
      <p:sp>
        <p:nvSpPr>
          <p:cNvPr id="64542" name="Text Box 37">
            <a:extLst>
              <a:ext uri="{FF2B5EF4-FFF2-40B4-BE49-F238E27FC236}">
                <a16:creationId xmlns:a16="http://schemas.microsoft.com/office/drawing/2014/main" id="{F3B69FC6-E0F2-6A4A-ACCE-618738C4540B}"/>
              </a:ext>
            </a:extLst>
          </p:cNvPr>
          <p:cNvSpPr txBox="1">
            <a:spLocks noChangeArrowheads="1"/>
          </p:cNvSpPr>
          <p:nvPr/>
        </p:nvSpPr>
        <p:spPr bwMode="auto">
          <a:xfrm>
            <a:off x="3373438" y="4975225"/>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0.05</a:t>
            </a:r>
          </a:p>
        </p:txBody>
      </p:sp>
      <p:sp>
        <p:nvSpPr>
          <p:cNvPr id="64543" name="Text Box 38">
            <a:extLst>
              <a:ext uri="{FF2B5EF4-FFF2-40B4-BE49-F238E27FC236}">
                <a16:creationId xmlns:a16="http://schemas.microsoft.com/office/drawing/2014/main" id="{6466C78B-2927-C749-9FEB-2A0C6315C16E}"/>
              </a:ext>
            </a:extLst>
          </p:cNvPr>
          <p:cNvSpPr txBox="1">
            <a:spLocks noChangeArrowheads="1"/>
          </p:cNvSpPr>
          <p:nvPr/>
        </p:nvSpPr>
        <p:spPr bwMode="auto">
          <a:xfrm>
            <a:off x="3373438" y="5705475"/>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0.44</a:t>
            </a:r>
          </a:p>
        </p:txBody>
      </p:sp>
      <p:sp>
        <p:nvSpPr>
          <p:cNvPr id="64544" name="Text Box 39">
            <a:extLst>
              <a:ext uri="{FF2B5EF4-FFF2-40B4-BE49-F238E27FC236}">
                <a16:creationId xmlns:a16="http://schemas.microsoft.com/office/drawing/2014/main" id="{BFC6D082-4F46-2C48-8C4C-5068D4817DF7}"/>
              </a:ext>
            </a:extLst>
          </p:cNvPr>
          <p:cNvSpPr txBox="1">
            <a:spLocks noChangeArrowheads="1"/>
          </p:cNvSpPr>
          <p:nvPr/>
        </p:nvSpPr>
        <p:spPr bwMode="auto">
          <a:xfrm>
            <a:off x="3373438" y="46101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64545" name="Text Box 40">
            <a:extLst>
              <a:ext uri="{FF2B5EF4-FFF2-40B4-BE49-F238E27FC236}">
                <a16:creationId xmlns:a16="http://schemas.microsoft.com/office/drawing/2014/main" id="{D88D2C87-5FAD-D549-9C39-C069E97750D2}"/>
              </a:ext>
            </a:extLst>
          </p:cNvPr>
          <p:cNvSpPr txBox="1">
            <a:spLocks noChangeArrowheads="1"/>
          </p:cNvSpPr>
          <p:nvPr/>
        </p:nvSpPr>
        <p:spPr bwMode="auto">
          <a:xfrm>
            <a:off x="3373438" y="5340350"/>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0.43</a:t>
            </a:r>
          </a:p>
        </p:txBody>
      </p:sp>
      <p:sp>
        <p:nvSpPr>
          <p:cNvPr id="64546" name="Text Box 41">
            <a:extLst>
              <a:ext uri="{FF2B5EF4-FFF2-40B4-BE49-F238E27FC236}">
                <a16:creationId xmlns:a16="http://schemas.microsoft.com/office/drawing/2014/main" id="{954CCFBB-1323-664F-BBFF-D57338D0B039}"/>
              </a:ext>
            </a:extLst>
          </p:cNvPr>
          <p:cNvSpPr txBox="1">
            <a:spLocks noChangeArrowheads="1"/>
          </p:cNvSpPr>
          <p:nvPr/>
        </p:nvSpPr>
        <p:spPr bwMode="auto">
          <a:xfrm>
            <a:off x="3965575" y="4244975"/>
            <a:ext cx="579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6.53</a:t>
            </a:r>
          </a:p>
        </p:txBody>
      </p:sp>
      <p:sp>
        <p:nvSpPr>
          <p:cNvPr id="64547" name="Text Box 42">
            <a:extLst>
              <a:ext uri="{FF2B5EF4-FFF2-40B4-BE49-F238E27FC236}">
                <a16:creationId xmlns:a16="http://schemas.microsoft.com/office/drawing/2014/main" id="{C5CFE77F-E3A7-2544-BC85-1633A3B695F0}"/>
              </a:ext>
            </a:extLst>
          </p:cNvPr>
          <p:cNvSpPr txBox="1">
            <a:spLocks noChangeArrowheads="1"/>
          </p:cNvSpPr>
          <p:nvPr/>
        </p:nvSpPr>
        <p:spPr bwMode="auto">
          <a:xfrm>
            <a:off x="3965575" y="4975225"/>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64548" name="Text Box 43">
            <a:extLst>
              <a:ext uri="{FF2B5EF4-FFF2-40B4-BE49-F238E27FC236}">
                <a16:creationId xmlns:a16="http://schemas.microsoft.com/office/drawing/2014/main" id="{083A7DAC-69D9-9B42-8B12-21707BF039CC}"/>
              </a:ext>
            </a:extLst>
          </p:cNvPr>
          <p:cNvSpPr txBox="1">
            <a:spLocks noChangeArrowheads="1"/>
          </p:cNvSpPr>
          <p:nvPr/>
        </p:nvSpPr>
        <p:spPr bwMode="auto">
          <a:xfrm>
            <a:off x="3965575" y="5705475"/>
            <a:ext cx="579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0.77</a:t>
            </a:r>
          </a:p>
        </p:txBody>
      </p:sp>
      <p:sp>
        <p:nvSpPr>
          <p:cNvPr id="64549" name="Text Box 44">
            <a:extLst>
              <a:ext uri="{FF2B5EF4-FFF2-40B4-BE49-F238E27FC236}">
                <a16:creationId xmlns:a16="http://schemas.microsoft.com/office/drawing/2014/main" id="{CE3B70BD-1F04-3842-9AA2-EE42E7A55164}"/>
              </a:ext>
            </a:extLst>
          </p:cNvPr>
          <p:cNvSpPr txBox="1">
            <a:spLocks noChangeArrowheads="1"/>
          </p:cNvSpPr>
          <p:nvPr/>
        </p:nvSpPr>
        <p:spPr bwMode="auto">
          <a:xfrm>
            <a:off x="3965575" y="46101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64550" name="Text Box 45">
            <a:extLst>
              <a:ext uri="{FF2B5EF4-FFF2-40B4-BE49-F238E27FC236}">
                <a16:creationId xmlns:a16="http://schemas.microsoft.com/office/drawing/2014/main" id="{967005C6-BAB7-D44E-B060-D167323CE475}"/>
              </a:ext>
            </a:extLst>
          </p:cNvPr>
          <p:cNvSpPr txBox="1">
            <a:spLocks noChangeArrowheads="1"/>
          </p:cNvSpPr>
          <p:nvPr/>
        </p:nvSpPr>
        <p:spPr bwMode="auto">
          <a:xfrm>
            <a:off x="3965575" y="5340350"/>
            <a:ext cx="579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0.03</a:t>
            </a:r>
          </a:p>
        </p:txBody>
      </p:sp>
      <p:sp>
        <p:nvSpPr>
          <p:cNvPr id="64551" name="Oval 46">
            <a:extLst>
              <a:ext uri="{FF2B5EF4-FFF2-40B4-BE49-F238E27FC236}">
                <a16:creationId xmlns:a16="http://schemas.microsoft.com/office/drawing/2014/main" id="{119618A9-C96E-B846-BDA1-B0D5954AE2E2}"/>
              </a:ext>
            </a:extLst>
          </p:cNvPr>
          <p:cNvSpPr>
            <a:spLocks noChangeArrowheads="1"/>
          </p:cNvSpPr>
          <p:nvPr/>
        </p:nvSpPr>
        <p:spPr bwMode="auto">
          <a:xfrm>
            <a:off x="762000" y="2438400"/>
            <a:ext cx="609600" cy="6858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4552" name="Oval 47">
            <a:extLst>
              <a:ext uri="{FF2B5EF4-FFF2-40B4-BE49-F238E27FC236}">
                <a16:creationId xmlns:a16="http://schemas.microsoft.com/office/drawing/2014/main" id="{A02115AD-9ECE-E943-8A4E-015F67F869C2}"/>
              </a:ext>
            </a:extLst>
          </p:cNvPr>
          <p:cNvSpPr>
            <a:spLocks noChangeArrowheads="1"/>
          </p:cNvSpPr>
          <p:nvPr/>
        </p:nvSpPr>
        <p:spPr bwMode="auto">
          <a:xfrm>
            <a:off x="2101850" y="2438400"/>
            <a:ext cx="609600" cy="6858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4553" name="Oval 48">
            <a:extLst>
              <a:ext uri="{FF2B5EF4-FFF2-40B4-BE49-F238E27FC236}">
                <a16:creationId xmlns:a16="http://schemas.microsoft.com/office/drawing/2014/main" id="{F6C1B7BB-3843-F34F-841E-57AD70137EA6}"/>
              </a:ext>
            </a:extLst>
          </p:cNvPr>
          <p:cNvSpPr>
            <a:spLocks noChangeArrowheads="1"/>
          </p:cNvSpPr>
          <p:nvPr/>
        </p:nvSpPr>
        <p:spPr bwMode="auto">
          <a:xfrm>
            <a:off x="3443288" y="2438400"/>
            <a:ext cx="609600" cy="6858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4554" name="Oval 49">
            <a:extLst>
              <a:ext uri="{FF2B5EF4-FFF2-40B4-BE49-F238E27FC236}">
                <a16:creationId xmlns:a16="http://schemas.microsoft.com/office/drawing/2014/main" id="{FC4BA80A-9120-3744-AF0B-39D287EEA721}"/>
              </a:ext>
            </a:extLst>
          </p:cNvPr>
          <p:cNvSpPr>
            <a:spLocks noChangeArrowheads="1"/>
          </p:cNvSpPr>
          <p:nvPr/>
        </p:nvSpPr>
        <p:spPr bwMode="auto">
          <a:xfrm>
            <a:off x="4784725" y="2438400"/>
            <a:ext cx="609600" cy="6858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4555" name="Oval 50">
            <a:extLst>
              <a:ext uri="{FF2B5EF4-FFF2-40B4-BE49-F238E27FC236}">
                <a16:creationId xmlns:a16="http://schemas.microsoft.com/office/drawing/2014/main" id="{4606EB9E-34A9-C043-A4DF-33C45699E416}"/>
              </a:ext>
            </a:extLst>
          </p:cNvPr>
          <p:cNvSpPr>
            <a:spLocks noChangeArrowheads="1"/>
          </p:cNvSpPr>
          <p:nvPr/>
        </p:nvSpPr>
        <p:spPr bwMode="auto">
          <a:xfrm>
            <a:off x="6126163" y="2438400"/>
            <a:ext cx="609600" cy="6858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4556" name="Oval 51">
            <a:extLst>
              <a:ext uri="{FF2B5EF4-FFF2-40B4-BE49-F238E27FC236}">
                <a16:creationId xmlns:a16="http://schemas.microsoft.com/office/drawing/2014/main" id="{AC0D7D8C-79A0-D74C-84F3-DD6112A712C3}"/>
              </a:ext>
            </a:extLst>
          </p:cNvPr>
          <p:cNvSpPr>
            <a:spLocks noChangeArrowheads="1"/>
          </p:cNvSpPr>
          <p:nvPr/>
        </p:nvSpPr>
        <p:spPr bwMode="auto">
          <a:xfrm>
            <a:off x="7467600" y="2438400"/>
            <a:ext cx="609600" cy="6858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4557" name="Text Box 52">
            <a:extLst>
              <a:ext uri="{FF2B5EF4-FFF2-40B4-BE49-F238E27FC236}">
                <a16:creationId xmlns:a16="http://schemas.microsoft.com/office/drawing/2014/main" id="{30D1C6BA-9EA8-2748-9205-475A84B631D6}"/>
              </a:ext>
            </a:extLst>
          </p:cNvPr>
          <p:cNvSpPr txBox="1">
            <a:spLocks noChangeArrowheads="1"/>
          </p:cNvSpPr>
          <p:nvPr/>
        </p:nvSpPr>
        <p:spPr bwMode="auto">
          <a:xfrm>
            <a:off x="914400" y="2593975"/>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t>1</a:t>
            </a:r>
          </a:p>
        </p:txBody>
      </p:sp>
      <p:sp>
        <p:nvSpPr>
          <p:cNvPr id="64558" name="Text Box 53">
            <a:extLst>
              <a:ext uri="{FF2B5EF4-FFF2-40B4-BE49-F238E27FC236}">
                <a16:creationId xmlns:a16="http://schemas.microsoft.com/office/drawing/2014/main" id="{F3058163-078F-3B4B-9643-E19F49567827}"/>
              </a:ext>
            </a:extLst>
          </p:cNvPr>
          <p:cNvSpPr txBox="1">
            <a:spLocks noChangeArrowheads="1"/>
          </p:cNvSpPr>
          <p:nvPr/>
        </p:nvSpPr>
        <p:spPr bwMode="auto">
          <a:xfrm>
            <a:off x="2209800" y="2593975"/>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t>2</a:t>
            </a:r>
          </a:p>
        </p:txBody>
      </p:sp>
      <p:sp>
        <p:nvSpPr>
          <p:cNvPr id="64559" name="Text Box 54">
            <a:extLst>
              <a:ext uri="{FF2B5EF4-FFF2-40B4-BE49-F238E27FC236}">
                <a16:creationId xmlns:a16="http://schemas.microsoft.com/office/drawing/2014/main" id="{C2B7037B-3FAF-7747-B13C-6008B3150959}"/>
              </a:ext>
            </a:extLst>
          </p:cNvPr>
          <p:cNvSpPr txBox="1">
            <a:spLocks noChangeArrowheads="1"/>
          </p:cNvSpPr>
          <p:nvPr/>
        </p:nvSpPr>
        <p:spPr bwMode="auto">
          <a:xfrm>
            <a:off x="3581400" y="2593975"/>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t>3</a:t>
            </a:r>
          </a:p>
        </p:txBody>
      </p:sp>
      <p:sp>
        <p:nvSpPr>
          <p:cNvPr id="64560" name="Text Box 55">
            <a:extLst>
              <a:ext uri="{FF2B5EF4-FFF2-40B4-BE49-F238E27FC236}">
                <a16:creationId xmlns:a16="http://schemas.microsoft.com/office/drawing/2014/main" id="{4D6F48BB-DC79-3F4D-BAAF-C1A0B66A116E}"/>
              </a:ext>
            </a:extLst>
          </p:cNvPr>
          <p:cNvSpPr txBox="1">
            <a:spLocks noChangeArrowheads="1"/>
          </p:cNvSpPr>
          <p:nvPr/>
        </p:nvSpPr>
        <p:spPr bwMode="auto">
          <a:xfrm>
            <a:off x="4953000" y="2593975"/>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t>4</a:t>
            </a:r>
          </a:p>
        </p:txBody>
      </p:sp>
      <p:sp>
        <p:nvSpPr>
          <p:cNvPr id="64561" name="Text Box 56">
            <a:extLst>
              <a:ext uri="{FF2B5EF4-FFF2-40B4-BE49-F238E27FC236}">
                <a16:creationId xmlns:a16="http://schemas.microsoft.com/office/drawing/2014/main" id="{49EDED0D-5BC5-0648-A9D4-65DEF2B076E5}"/>
              </a:ext>
            </a:extLst>
          </p:cNvPr>
          <p:cNvSpPr txBox="1">
            <a:spLocks noChangeArrowheads="1"/>
          </p:cNvSpPr>
          <p:nvPr/>
        </p:nvSpPr>
        <p:spPr bwMode="auto">
          <a:xfrm>
            <a:off x="6248400" y="2593975"/>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t>5</a:t>
            </a:r>
          </a:p>
        </p:txBody>
      </p:sp>
      <p:sp>
        <p:nvSpPr>
          <p:cNvPr id="64562" name="Text Box 57">
            <a:extLst>
              <a:ext uri="{FF2B5EF4-FFF2-40B4-BE49-F238E27FC236}">
                <a16:creationId xmlns:a16="http://schemas.microsoft.com/office/drawing/2014/main" id="{58B1E1B4-6F20-984B-93D0-F23CDDFCD901}"/>
              </a:ext>
            </a:extLst>
          </p:cNvPr>
          <p:cNvSpPr txBox="1">
            <a:spLocks noChangeArrowheads="1"/>
          </p:cNvSpPr>
          <p:nvPr/>
        </p:nvSpPr>
        <p:spPr bwMode="auto">
          <a:xfrm>
            <a:off x="7620000" y="2593975"/>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t>6</a:t>
            </a:r>
          </a:p>
        </p:txBody>
      </p:sp>
      <p:sp>
        <p:nvSpPr>
          <p:cNvPr id="64563" name="Line 58">
            <a:extLst>
              <a:ext uri="{FF2B5EF4-FFF2-40B4-BE49-F238E27FC236}">
                <a16:creationId xmlns:a16="http://schemas.microsoft.com/office/drawing/2014/main" id="{BD88F7CF-B224-CF4C-BDDC-FE287D83E401}"/>
              </a:ext>
            </a:extLst>
          </p:cNvPr>
          <p:cNvSpPr>
            <a:spLocks noChangeShapeType="1"/>
          </p:cNvSpPr>
          <p:nvPr/>
        </p:nvSpPr>
        <p:spPr bwMode="auto">
          <a:xfrm>
            <a:off x="1371600" y="2667000"/>
            <a:ext cx="762000" cy="0"/>
          </a:xfrm>
          <a:prstGeom prst="line">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64564" name="Line 59">
            <a:extLst>
              <a:ext uri="{FF2B5EF4-FFF2-40B4-BE49-F238E27FC236}">
                <a16:creationId xmlns:a16="http://schemas.microsoft.com/office/drawing/2014/main" id="{28C0A5D1-1D7E-944D-8888-F763D12E615B}"/>
              </a:ext>
            </a:extLst>
          </p:cNvPr>
          <p:cNvSpPr>
            <a:spLocks noChangeShapeType="1"/>
          </p:cNvSpPr>
          <p:nvPr/>
        </p:nvSpPr>
        <p:spPr bwMode="auto">
          <a:xfrm>
            <a:off x="2743200" y="2667000"/>
            <a:ext cx="762000" cy="0"/>
          </a:xfrm>
          <a:prstGeom prst="line">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64565" name="Line 60">
            <a:extLst>
              <a:ext uri="{FF2B5EF4-FFF2-40B4-BE49-F238E27FC236}">
                <a16:creationId xmlns:a16="http://schemas.microsoft.com/office/drawing/2014/main" id="{49ABF703-508A-D149-BEE4-5A3C7FA6385D}"/>
              </a:ext>
            </a:extLst>
          </p:cNvPr>
          <p:cNvSpPr>
            <a:spLocks noChangeShapeType="1"/>
          </p:cNvSpPr>
          <p:nvPr/>
        </p:nvSpPr>
        <p:spPr bwMode="auto">
          <a:xfrm>
            <a:off x="4038600" y="2667000"/>
            <a:ext cx="762000" cy="0"/>
          </a:xfrm>
          <a:prstGeom prst="line">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64566" name="Line 61">
            <a:extLst>
              <a:ext uri="{FF2B5EF4-FFF2-40B4-BE49-F238E27FC236}">
                <a16:creationId xmlns:a16="http://schemas.microsoft.com/office/drawing/2014/main" id="{58821EAF-2AED-5046-BFD7-9C3D85A78C6E}"/>
              </a:ext>
            </a:extLst>
          </p:cNvPr>
          <p:cNvSpPr>
            <a:spLocks noChangeShapeType="1"/>
          </p:cNvSpPr>
          <p:nvPr/>
        </p:nvSpPr>
        <p:spPr bwMode="auto">
          <a:xfrm>
            <a:off x="5410200" y="2667000"/>
            <a:ext cx="762000" cy="0"/>
          </a:xfrm>
          <a:prstGeom prst="line">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64567" name="Line 62">
            <a:extLst>
              <a:ext uri="{FF2B5EF4-FFF2-40B4-BE49-F238E27FC236}">
                <a16:creationId xmlns:a16="http://schemas.microsoft.com/office/drawing/2014/main" id="{A07E829D-DDA3-DF49-8A57-383ACE5CDCFF}"/>
              </a:ext>
            </a:extLst>
          </p:cNvPr>
          <p:cNvSpPr>
            <a:spLocks noChangeShapeType="1"/>
          </p:cNvSpPr>
          <p:nvPr/>
        </p:nvSpPr>
        <p:spPr bwMode="auto">
          <a:xfrm>
            <a:off x="6705600" y="2667000"/>
            <a:ext cx="762000" cy="0"/>
          </a:xfrm>
          <a:prstGeom prst="line">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64568" name="Text Box 63">
            <a:extLst>
              <a:ext uri="{FF2B5EF4-FFF2-40B4-BE49-F238E27FC236}">
                <a16:creationId xmlns:a16="http://schemas.microsoft.com/office/drawing/2014/main" id="{627CCA40-76A2-BA45-8BF2-12CA3A0D7949}"/>
              </a:ext>
            </a:extLst>
          </p:cNvPr>
          <p:cNvSpPr txBox="1">
            <a:spLocks noChangeArrowheads="1"/>
          </p:cNvSpPr>
          <p:nvPr/>
        </p:nvSpPr>
        <p:spPr bwMode="auto">
          <a:xfrm>
            <a:off x="1355725" y="2300288"/>
            <a:ext cx="628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0.15</a:t>
            </a:r>
          </a:p>
        </p:txBody>
      </p:sp>
      <p:sp>
        <p:nvSpPr>
          <p:cNvPr id="64569" name="Text Box 64">
            <a:extLst>
              <a:ext uri="{FF2B5EF4-FFF2-40B4-BE49-F238E27FC236}">
                <a16:creationId xmlns:a16="http://schemas.microsoft.com/office/drawing/2014/main" id="{97752959-D19E-E74A-A085-5ACA3DF6E61F}"/>
              </a:ext>
            </a:extLst>
          </p:cNvPr>
          <p:cNvSpPr txBox="1">
            <a:spLocks noChangeArrowheads="1"/>
          </p:cNvSpPr>
          <p:nvPr/>
        </p:nvSpPr>
        <p:spPr bwMode="auto">
          <a:xfrm>
            <a:off x="2667000" y="2300288"/>
            <a:ext cx="628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0.14</a:t>
            </a:r>
          </a:p>
        </p:txBody>
      </p:sp>
      <p:sp>
        <p:nvSpPr>
          <p:cNvPr id="64570" name="Text Box 65">
            <a:extLst>
              <a:ext uri="{FF2B5EF4-FFF2-40B4-BE49-F238E27FC236}">
                <a16:creationId xmlns:a16="http://schemas.microsoft.com/office/drawing/2014/main" id="{5B9A35A7-EC71-D144-B9CA-11140C946900}"/>
              </a:ext>
            </a:extLst>
          </p:cNvPr>
          <p:cNvSpPr txBox="1">
            <a:spLocks noChangeArrowheads="1"/>
          </p:cNvSpPr>
          <p:nvPr/>
        </p:nvSpPr>
        <p:spPr bwMode="auto">
          <a:xfrm>
            <a:off x="4038600" y="2300288"/>
            <a:ext cx="628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0.38</a:t>
            </a:r>
          </a:p>
        </p:txBody>
      </p:sp>
      <p:sp>
        <p:nvSpPr>
          <p:cNvPr id="64571" name="Text Box 66">
            <a:extLst>
              <a:ext uri="{FF2B5EF4-FFF2-40B4-BE49-F238E27FC236}">
                <a16:creationId xmlns:a16="http://schemas.microsoft.com/office/drawing/2014/main" id="{D60CA913-29FC-A547-A921-A692E282F8E2}"/>
              </a:ext>
            </a:extLst>
          </p:cNvPr>
          <p:cNvSpPr txBox="1">
            <a:spLocks noChangeArrowheads="1"/>
          </p:cNvSpPr>
          <p:nvPr/>
        </p:nvSpPr>
        <p:spPr bwMode="auto">
          <a:xfrm>
            <a:off x="5334000" y="2300288"/>
            <a:ext cx="628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0.44</a:t>
            </a:r>
          </a:p>
        </p:txBody>
      </p:sp>
      <p:sp>
        <p:nvSpPr>
          <p:cNvPr id="64572" name="Text Box 67">
            <a:extLst>
              <a:ext uri="{FF2B5EF4-FFF2-40B4-BE49-F238E27FC236}">
                <a16:creationId xmlns:a16="http://schemas.microsoft.com/office/drawing/2014/main" id="{186E1004-EF25-214A-9C6E-C18B2CD9BC31}"/>
              </a:ext>
            </a:extLst>
          </p:cNvPr>
          <p:cNvSpPr txBox="1">
            <a:spLocks noChangeArrowheads="1"/>
          </p:cNvSpPr>
          <p:nvPr/>
        </p:nvSpPr>
        <p:spPr bwMode="auto">
          <a:xfrm>
            <a:off x="6781800" y="2300288"/>
            <a:ext cx="628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0.17</a:t>
            </a:r>
          </a:p>
        </p:txBody>
      </p:sp>
      <p:sp>
        <p:nvSpPr>
          <p:cNvPr id="64573" name="Line 68">
            <a:extLst>
              <a:ext uri="{FF2B5EF4-FFF2-40B4-BE49-F238E27FC236}">
                <a16:creationId xmlns:a16="http://schemas.microsoft.com/office/drawing/2014/main" id="{B97AB49A-78FE-A444-A52D-F1C013B70D6C}"/>
              </a:ext>
            </a:extLst>
          </p:cNvPr>
          <p:cNvSpPr>
            <a:spLocks noChangeShapeType="1"/>
          </p:cNvSpPr>
          <p:nvPr/>
        </p:nvSpPr>
        <p:spPr bwMode="auto">
          <a:xfrm flipH="1">
            <a:off x="4038600" y="2895600"/>
            <a:ext cx="762000" cy="0"/>
          </a:xfrm>
          <a:prstGeom prst="line">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64574" name="Line 69">
            <a:extLst>
              <a:ext uri="{FF2B5EF4-FFF2-40B4-BE49-F238E27FC236}">
                <a16:creationId xmlns:a16="http://schemas.microsoft.com/office/drawing/2014/main" id="{5AFF6C6E-CB8A-7C4C-9D38-EF949DD685A9}"/>
              </a:ext>
            </a:extLst>
          </p:cNvPr>
          <p:cNvSpPr>
            <a:spLocks noChangeShapeType="1"/>
          </p:cNvSpPr>
          <p:nvPr/>
        </p:nvSpPr>
        <p:spPr bwMode="auto">
          <a:xfrm flipH="1">
            <a:off x="5334000" y="2895600"/>
            <a:ext cx="762000" cy="0"/>
          </a:xfrm>
          <a:prstGeom prst="line">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64575" name="Line 70">
            <a:extLst>
              <a:ext uri="{FF2B5EF4-FFF2-40B4-BE49-F238E27FC236}">
                <a16:creationId xmlns:a16="http://schemas.microsoft.com/office/drawing/2014/main" id="{3741FDD3-EDFA-B24B-80F6-11F4734FD72B}"/>
              </a:ext>
            </a:extLst>
          </p:cNvPr>
          <p:cNvSpPr>
            <a:spLocks noChangeShapeType="1"/>
          </p:cNvSpPr>
          <p:nvPr/>
        </p:nvSpPr>
        <p:spPr bwMode="auto">
          <a:xfrm flipH="1">
            <a:off x="6705600" y="2895600"/>
            <a:ext cx="762000" cy="0"/>
          </a:xfrm>
          <a:prstGeom prst="line">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64576" name="Text Box 71">
            <a:extLst>
              <a:ext uri="{FF2B5EF4-FFF2-40B4-BE49-F238E27FC236}">
                <a16:creationId xmlns:a16="http://schemas.microsoft.com/office/drawing/2014/main" id="{26102F39-57E5-1B46-BB9C-A850778F965E}"/>
              </a:ext>
            </a:extLst>
          </p:cNvPr>
          <p:cNvSpPr txBox="1">
            <a:spLocks noChangeArrowheads="1"/>
          </p:cNvSpPr>
          <p:nvPr/>
        </p:nvSpPr>
        <p:spPr bwMode="auto">
          <a:xfrm>
            <a:off x="4191000" y="2844800"/>
            <a:ext cx="628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0.05</a:t>
            </a:r>
          </a:p>
        </p:txBody>
      </p:sp>
      <p:sp>
        <p:nvSpPr>
          <p:cNvPr id="64577" name="Text Box 72">
            <a:extLst>
              <a:ext uri="{FF2B5EF4-FFF2-40B4-BE49-F238E27FC236}">
                <a16:creationId xmlns:a16="http://schemas.microsoft.com/office/drawing/2014/main" id="{BC829A61-805B-4846-82EB-527EC021C32B}"/>
              </a:ext>
            </a:extLst>
          </p:cNvPr>
          <p:cNvSpPr txBox="1">
            <a:spLocks noChangeArrowheads="1"/>
          </p:cNvSpPr>
          <p:nvPr/>
        </p:nvSpPr>
        <p:spPr bwMode="auto">
          <a:xfrm>
            <a:off x="5486400" y="2844800"/>
            <a:ext cx="628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0.03</a:t>
            </a:r>
          </a:p>
        </p:txBody>
      </p:sp>
      <p:sp>
        <p:nvSpPr>
          <p:cNvPr id="64578" name="Text Box 73">
            <a:extLst>
              <a:ext uri="{FF2B5EF4-FFF2-40B4-BE49-F238E27FC236}">
                <a16:creationId xmlns:a16="http://schemas.microsoft.com/office/drawing/2014/main" id="{ABAC75A6-62D5-C14F-9717-C85FBF23BF06}"/>
              </a:ext>
            </a:extLst>
          </p:cNvPr>
          <p:cNvSpPr txBox="1">
            <a:spLocks noChangeArrowheads="1"/>
          </p:cNvSpPr>
          <p:nvPr/>
        </p:nvSpPr>
        <p:spPr bwMode="auto">
          <a:xfrm>
            <a:off x="6934200" y="2844800"/>
            <a:ext cx="628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0.11</a:t>
            </a:r>
          </a:p>
        </p:txBody>
      </p:sp>
      <p:cxnSp>
        <p:nvCxnSpPr>
          <p:cNvPr id="64579" name="AutoShape 74">
            <a:extLst>
              <a:ext uri="{FF2B5EF4-FFF2-40B4-BE49-F238E27FC236}">
                <a16:creationId xmlns:a16="http://schemas.microsoft.com/office/drawing/2014/main" id="{D8119A72-83CD-CA44-8173-1D28EAF8AAA7}"/>
              </a:ext>
            </a:extLst>
          </p:cNvPr>
          <p:cNvCxnSpPr>
            <a:cxnSpLocks noChangeShapeType="1"/>
            <a:stCxn id="64553" idx="1"/>
            <a:endCxn id="64553" idx="7"/>
          </p:cNvCxnSpPr>
          <p:nvPr/>
        </p:nvCxnSpPr>
        <p:spPr bwMode="auto">
          <a:xfrm rot="5400000" flipV="1">
            <a:off x="3747294" y="2313782"/>
            <a:ext cx="1587" cy="431800"/>
          </a:xfrm>
          <a:prstGeom prst="curvedConnector3">
            <a:avLst>
              <a:gd name="adj1" fmla="val -20100000"/>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cxnSp>
      <p:cxnSp>
        <p:nvCxnSpPr>
          <p:cNvPr id="64580" name="AutoShape 75">
            <a:extLst>
              <a:ext uri="{FF2B5EF4-FFF2-40B4-BE49-F238E27FC236}">
                <a16:creationId xmlns:a16="http://schemas.microsoft.com/office/drawing/2014/main" id="{12AF7154-7F3C-0644-8EA7-031FBF7B4095}"/>
              </a:ext>
            </a:extLst>
          </p:cNvPr>
          <p:cNvCxnSpPr>
            <a:cxnSpLocks noChangeShapeType="1"/>
          </p:cNvCxnSpPr>
          <p:nvPr/>
        </p:nvCxnSpPr>
        <p:spPr bwMode="auto">
          <a:xfrm rot="5400000" flipV="1">
            <a:off x="5091906" y="2299494"/>
            <a:ext cx="1588" cy="431800"/>
          </a:xfrm>
          <a:prstGeom prst="curvedConnector3">
            <a:avLst>
              <a:gd name="adj1" fmla="val -20100000"/>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cxnSp>
      <p:cxnSp>
        <p:nvCxnSpPr>
          <p:cNvPr id="64581" name="AutoShape 76">
            <a:extLst>
              <a:ext uri="{FF2B5EF4-FFF2-40B4-BE49-F238E27FC236}">
                <a16:creationId xmlns:a16="http://schemas.microsoft.com/office/drawing/2014/main" id="{8B24BA42-8205-5346-96D2-664C183B1277}"/>
              </a:ext>
            </a:extLst>
          </p:cNvPr>
          <p:cNvCxnSpPr>
            <a:cxnSpLocks noChangeShapeType="1"/>
          </p:cNvCxnSpPr>
          <p:nvPr/>
        </p:nvCxnSpPr>
        <p:spPr bwMode="auto">
          <a:xfrm rot="5400000" flipV="1">
            <a:off x="6463506" y="2299494"/>
            <a:ext cx="1588" cy="431800"/>
          </a:xfrm>
          <a:prstGeom prst="curvedConnector3">
            <a:avLst>
              <a:gd name="adj1" fmla="val -20100000"/>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cxnSp>
      <p:cxnSp>
        <p:nvCxnSpPr>
          <p:cNvPr id="64582" name="AutoShape 77">
            <a:extLst>
              <a:ext uri="{FF2B5EF4-FFF2-40B4-BE49-F238E27FC236}">
                <a16:creationId xmlns:a16="http://schemas.microsoft.com/office/drawing/2014/main" id="{9A7E3639-DAC5-4545-A52B-81917354DC45}"/>
              </a:ext>
            </a:extLst>
          </p:cNvPr>
          <p:cNvCxnSpPr>
            <a:cxnSpLocks noChangeShapeType="1"/>
          </p:cNvCxnSpPr>
          <p:nvPr/>
        </p:nvCxnSpPr>
        <p:spPr bwMode="auto">
          <a:xfrm rot="5400000" flipV="1">
            <a:off x="7758906" y="2299494"/>
            <a:ext cx="1588" cy="431800"/>
          </a:xfrm>
          <a:prstGeom prst="curvedConnector3">
            <a:avLst>
              <a:gd name="adj1" fmla="val -20100000"/>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cxnSp>
      <p:sp>
        <p:nvSpPr>
          <p:cNvPr id="64583" name="Text Box 78">
            <a:extLst>
              <a:ext uri="{FF2B5EF4-FFF2-40B4-BE49-F238E27FC236}">
                <a16:creationId xmlns:a16="http://schemas.microsoft.com/office/drawing/2014/main" id="{4D1A7714-3301-674A-8ADD-14A126A0E4C2}"/>
              </a:ext>
            </a:extLst>
          </p:cNvPr>
          <p:cNvSpPr txBox="1">
            <a:spLocks noChangeArrowheads="1"/>
          </p:cNvSpPr>
          <p:nvPr/>
        </p:nvSpPr>
        <p:spPr bwMode="auto">
          <a:xfrm>
            <a:off x="3429000" y="1905000"/>
            <a:ext cx="628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0.53</a:t>
            </a:r>
          </a:p>
        </p:txBody>
      </p:sp>
      <p:sp>
        <p:nvSpPr>
          <p:cNvPr id="64584" name="Text Box 79">
            <a:extLst>
              <a:ext uri="{FF2B5EF4-FFF2-40B4-BE49-F238E27FC236}">
                <a16:creationId xmlns:a16="http://schemas.microsoft.com/office/drawing/2014/main" id="{0BCCFCF0-EC6B-E843-8EBD-64CCFBEC0EE1}"/>
              </a:ext>
            </a:extLst>
          </p:cNvPr>
          <p:cNvSpPr txBox="1">
            <a:spLocks noChangeArrowheads="1"/>
          </p:cNvSpPr>
          <p:nvPr/>
        </p:nvSpPr>
        <p:spPr bwMode="auto">
          <a:xfrm>
            <a:off x="4800600" y="1905000"/>
            <a:ext cx="628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0.43</a:t>
            </a:r>
          </a:p>
        </p:txBody>
      </p:sp>
      <p:sp>
        <p:nvSpPr>
          <p:cNvPr id="64585" name="Text Box 80">
            <a:extLst>
              <a:ext uri="{FF2B5EF4-FFF2-40B4-BE49-F238E27FC236}">
                <a16:creationId xmlns:a16="http://schemas.microsoft.com/office/drawing/2014/main" id="{D4DDA264-2367-0642-BDB6-D70844C6CA78}"/>
              </a:ext>
            </a:extLst>
          </p:cNvPr>
          <p:cNvSpPr txBox="1">
            <a:spLocks noChangeArrowheads="1"/>
          </p:cNvSpPr>
          <p:nvPr/>
        </p:nvSpPr>
        <p:spPr bwMode="auto">
          <a:xfrm>
            <a:off x="6096000" y="1905000"/>
            <a:ext cx="628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0.77</a:t>
            </a:r>
          </a:p>
        </p:txBody>
      </p:sp>
      <p:sp>
        <p:nvSpPr>
          <p:cNvPr id="64586" name="Text Box 81">
            <a:extLst>
              <a:ext uri="{FF2B5EF4-FFF2-40B4-BE49-F238E27FC236}">
                <a16:creationId xmlns:a16="http://schemas.microsoft.com/office/drawing/2014/main" id="{B1921B1B-04CB-BD40-97F9-0E9646B39A5B}"/>
              </a:ext>
            </a:extLst>
          </p:cNvPr>
          <p:cNvSpPr txBox="1">
            <a:spLocks noChangeArrowheads="1"/>
          </p:cNvSpPr>
          <p:nvPr/>
        </p:nvSpPr>
        <p:spPr bwMode="auto">
          <a:xfrm>
            <a:off x="7543800" y="1905000"/>
            <a:ext cx="628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0.86</a:t>
            </a:r>
          </a:p>
        </p:txBody>
      </p:sp>
      <p:cxnSp>
        <p:nvCxnSpPr>
          <p:cNvPr id="64587" name="AutoShape 82">
            <a:extLst>
              <a:ext uri="{FF2B5EF4-FFF2-40B4-BE49-F238E27FC236}">
                <a16:creationId xmlns:a16="http://schemas.microsoft.com/office/drawing/2014/main" id="{E0602301-CF22-5A42-8BCB-A41B210C7C9D}"/>
              </a:ext>
            </a:extLst>
          </p:cNvPr>
          <p:cNvCxnSpPr>
            <a:cxnSpLocks noChangeShapeType="1"/>
            <a:stCxn id="64552" idx="4"/>
            <a:endCxn id="64554" idx="4"/>
          </p:cNvCxnSpPr>
          <p:nvPr/>
        </p:nvCxnSpPr>
        <p:spPr bwMode="auto">
          <a:xfrm rot="16200000" flipH="1">
            <a:off x="3747294" y="1793081"/>
            <a:ext cx="1588" cy="2682875"/>
          </a:xfrm>
          <a:prstGeom prst="curvedConnector3">
            <a:avLst>
              <a:gd name="adj1" fmla="val 13800000"/>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cxnSp>
      <p:sp>
        <p:nvSpPr>
          <p:cNvPr id="64588" name="Text Box 83">
            <a:extLst>
              <a:ext uri="{FF2B5EF4-FFF2-40B4-BE49-F238E27FC236}">
                <a16:creationId xmlns:a16="http://schemas.microsoft.com/office/drawing/2014/main" id="{1F535791-9F51-CE45-B508-3C22BA3E0AB4}"/>
              </a:ext>
            </a:extLst>
          </p:cNvPr>
          <p:cNvSpPr txBox="1">
            <a:spLocks noChangeArrowheads="1"/>
          </p:cNvSpPr>
          <p:nvPr/>
        </p:nvSpPr>
        <p:spPr bwMode="auto">
          <a:xfrm>
            <a:off x="2743200" y="3276600"/>
            <a:ext cx="628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0.01</a:t>
            </a:r>
          </a:p>
        </p:txBody>
      </p:sp>
      <p:cxnSp>
        <p:nvCxnSpPr>
          <p:cNvPr id="64589" name="AutoShape 84">
            <a:extLst>
              <a:ext uri="{FF2B5EF4-FFF2-40B4-BE49-F238E27FC236}">
                <a16:creationId xmlns:a16="http://schemas.microsoft.com/office/drawing/2014/main" id="{2F4C73B3-4BC2-BB4D-956F-3DEEAC11509D}"/>
              </a:ext>
            </a:extLst>
          </p:cNvPr>
          <p:cNvCxnSpPr>
            <a:cxnSpLocks noChangeShapeType="1"/>
          </p:cNvCxnSpPr>
          <p:nvPr/>
        </p:nvCxnSpPr>
        <p:spPr bwMode="auto">
          <a:xfrm rot="16200000" flipH="1">
            <a:off x="5150644" y="1783556"/>
            <a:ext cx="1588" cy="2682875"/>
          </a:xfrm>
          <a:prstGeom prst="curvedConnector3">
            <a:avLst>
              <a:gd name="adj1" fmla="val 13800000"/>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cxnSp>
      <p:sp>
        <p:nvSpPr>
          <p:cNvPr id="64590" name="Text Box 85">
            <a:extLst>
              <a:ext uri="{FF2B5EF4-FFF2-40B4-BE49-F238E27FC236}">
                <a16:creationId xmlns:a16="http://schemas.microsoft.com/office/drawing/2014/main" id="{A3B04892-6B6C-DE4B-8A0C-ACFAFC598408}"/>
              </a:ext>
            </a:extLst>
          </p:cNvPr>
          <p:cNvSpPr txBox="1">
            <a:spLocks noChangeArrowheads="1"/>
          </p:cNvSpPr>
          <p:nvPr/>
        </p:nvSpPr>
        <p:spPr bwMode="auto">
          <a:xfrm>
            <a:off x="4953000" y="3276600"/>
            <a:ext cx="628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0.04</a:t>
            </a:r>
          </a:p>
        </p:txBody>
      </p:sp>
      <p:cxnSp>
        <p:nvCxnSpPr>
          <p:cNvPr id="64591" name="AutoShape 86">
            <a:extLst>
              <a:ext uri="{FF2B5EF4-FFF2-40B4-BE49-F238E27FC236}">
                <a16:creationId xmlns:a16="http://schemas.microsoft.com/office/drawing/2014/main" id="{7954EFC1-3822-D54D-8479-12C529E62C46}"/>
              </a:ext>
            </a:extLst>
          </p:cNvPr>
          <p:cNvCxnSpPr>
            <a:cxnSpLocks noChangeShapeType="1"/>
          </p:cNvCxnSpPr>
          <p:nvPr/>
        </p:nvCxnSpPr>
        <p:spPr bwMode="auto">
          <a:xfrm rot="16200000" flipH="1">
            <a:off x="6598444" y="1783556"/>
            <a:ext cx="1588" cy="2682875"/>
          </a:xfrm>
          <a:prstGeom prst="curvedConnector3">
            <a:avLst>
              <a:gd name="adj1" fmla="val 13800000"/>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cxnSp>
      <p:sp>
        <p:nvSpPr>
          <p:cNvPr id="64592" name="Text Box 87">
            <a:extLst>
              <a:ext uri="{FF2B5EF4-FFF2-40B4-BE49-F238E27FC236}">
                <a16:creationId xmlns:a16="http://schemas.microsoft.com/office/drawing/2014/main" id="{ECD93990-4459-AD4D-B973-5D1846460C5E}"/>
              </a:ext>
            </a:extLst>
          </p:cNvPr>
          <p:cNvSpPr txBox="1">
            <a:spLocks noChangeArrowheads="1"/>
          </p:cNvSpPr>
          <p:nvPr/>
        </p:nvSpPr>
        <p:spPr bwMode="auto">
          <a:xfrm>
            <a:off x="6781800" y="3276600"/>
            <a:ext cx="628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0.02</a:t>
            </a:r>
          </a:p>
        </p:txBody>
      </p:sp>
      <p:cxnSp>
        <p:nvCxnSpPr>
          <p:cNvPr id="64593" name="AutoShape 88">
            <a:extLst>
              <a:ext uri="{FF2B5EF4-FFF2-40B4-BE49-F238E27FC236}">
                <a16:creationId xmlns:a16="http://schemas.microsoft.com/office/drawing/2014/main" id="{F3928D22-4AC3-6B4D-A224-800A2E184A0C}"/>
              </a:ext>
            </a:extLst>
          </p:cNvPr>
          <p:cNvCxnSpPr>
            <a:cxnSpLocks noChangeShapeType="1"/>
            <a:stCxn id="64554" idx="1"/>
            <a:endCxn id="64551" idx="0"/>
          </p:cNvCxnSpPr>
          <p:nvPr/>
        </p:nvCxnSpPr>
        <p:spPr bwMode="auto">
          <a:xfrm rot="5400000" flipH="1">
            <a:off x="2920206" y="575469"/>
            <a:ext cx="100013" cy="3806825"/>
          </a:xfrm>
          <a:prstGeom prst="curvedConnector3">
            <a:avLst>
              <a:gd name="adj1" fmla="val 814282"/>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64594" name="AutoShape 89">
            <a:extLst>
              <a:ext uri="{FF2B5EF4-FFF2-40B4-BE49-F238E27FC236}">
                <a16:creationId xmlns:a16="http://schemas.microsoft.com/office/drawing/2014/main" id="{3760EF76-2D7C-0F4C-9E94-EEFFAB7720EB}"/>
              </a:ext>
            </a:extLst>
          </p:cNvPr>
          <p:cNvCxnSpPr>
            <a:cxnSpLocks noChangeShapeType="1"/>
            <a:stCxn id="64555" idx="1"/>
            <a:endCxn id="64551" idx="0"/>
          </p:cNvCxnSpPr>
          <p:nvPr/>
        </p:nvCxnSpPr>
        <p:spPr bwMode="auto">
          <a:xfrm rot="5400000" flipH="1">
            <a:off x="3590925" y="-95250"/>
            <a:ext cx="100013" cy="5148263"/>
          </a:xfrm>
          <a:prstGeom prst="curvedConnector3">
            <a:avLst>
              <a:gd name="adj1" fmla="val 1136505"/>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64595" name="AutoShape 90">
            <a:extLst>
              <a:ext uri="{FF2B5EF4-FFF2-40B4-BE49-F238E27FC236}">
                <a16:creationId xmlns:a16="http://schemas.microsoft.com/office/drawing/2014/main" id="{CDC96EAF-0DD7-CB40-938C-AA0E1FDB2CE8}"/>
              </a:ext>
            </a:extLst>
          </p:cNvPr>
          <p:cNvCxnSpPr>
            <a:cxnSpLocks noChangeShapeType="1"/>
            <a:stCxn id="64556" idx="1"/>
            <a:endCxn id="64551" idx="0"/>
          </p:cNvCxnSpPr>
          <p:nvPr/>
        </p:nvCxnSpPr>
        <p:spPr bwMode="auto">
          <a:xfrm rot="5400000" flipH="1">
            <a:off x="4261643" y="-765968"/>
            <a:ext cx="100013" cy="6489700"/>
          </a:xfrm>
          <a:prstGeom prst="curvedConnector3">
            <a:avLst>
              <a:gd name="adj1" fmla="val 133968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64596" name="Text Box 91">
            <a:extLst>
              <a:ext uri="{FF2B5EF4-FFF2-40B4-BE49-F238E27FC236}">
                <a16:creationId xmlns:a16="http://schemas.microsoft.com/office/drawing/2014/main" id="{9C524073-0332-0F4B-8AD0-90454DCE5F61}"/>
              </a:ext>
            </a:extLst>
          </p:cNvPr>
          <p:cNvSpPr txBox="1">
            <a:spLocks noChangeArrowheads="1"/>
          </p:cNvSpPr>
          <p:nvPr/>
        </p:nvSpPr>
        <p:spPr bwMode="auto">
          <a:xfrm>
            <a:off x="3733800" y="1524000"/>
            <a:ext cx="628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0.59</a:t>
            </a:r>
          </a:p>
        </p:txBody>
      </p:sp>
      <p:sp>
        <p:nvSpPr>
          <p:cNvPr id="64597" name="Text Box 92">
            <a:extLst>
              <a:ext uri="{FF2B5EF4-FFF2-40B4-BE49-F238E27FC236}">
                <a16:creationId xmlns:a16="http://schemas.microsoft.com/office/drawing/2014/main" id="{40275525-F79E-7649-8DE0-C7DEA9E8843B}"/>
              </a:ext>
            </a:extLst>
          </p:cNvPr>
          <p:cNvSpPr txBox="1">
            <a:spLocks noChangeArrowheads="1"/>
          </p:cNvSpPr>
          <p:nvPr/>
        </p:nvSpPr>
        <p:spPr bwMode="auto">
          <a:xfrm>
            <a:off x="5181600" y="1371600"/>
            <a:ext cx="628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6.53</a:t>
            </a:r>
          </a:p>
        </p:txBody>
      </p:sp>
      <p:sp>
        <p:nvSpPr>
          <p:cNvPr id="64598" name="Text Box 93">
            <a:extLst>
              <a:ext uri="{FF2B5EF4-FFF2-40B4-BE49-F238E27FC236}">
                <a16:creationId xmlns:a16="http://schemas.microsoft.com/office/drawing/2014/main" id="{C73FBFC7-6F60-774C-A88F-BB271E768614}"/>
              </a:ext>
            </a:extLst>
          </p:cNvPr>
          <p:cNvSpPr txBox="1">
            <a:spLocks noChangeArrowheads="1"/>
          </p:cNvSpPr>
          <p:nvPr/>
        </p:nvSpPr>
        <p:spPr bwMode="auto">
          <a:xfrm>
            <a:off x="6477000" y="1295400"/>
            <a:ext cx="755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33.58</a:t>
            </a:r>
          </a:p>
        </p:txBody>
      </p:sp>
      <p:sp>
        <p:nvSpPr>
          <p:cNvPr id="64599" name="Text Box 94">
            <a:extLst>
              <a:ext uri="{FF2B5EF4-FFF2-40B4-BE49-F238E27FC236}">
                <a16:creationId xmlns:a16="http://schemas.microsoft.com/office/drawing/2014/main" id="{CF676A3F-10BC-3D44-AC16-A536AA0F19C5}"/>
              </a:ext>
            </a:extLst>
          </p:cNvPr>
          <p:cNvSpPr txBox="1">
            <a:spLocks noChangeArrowheads="1"/>
          </p:cNvSpPr>
          <p:nvPr/>
        </p:nvSpPr>
        <p:spPr bwMode="auto">
          <a:xfrm>
            <a:off x="1143000" y="61102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solidFill>
                  <a:srgbClr val="660066"/>
                </a:solidFill>
              </a:rPr>
              <a:t>6</a:t>
            </a:r>
          </a:p>
        </p:txBody>
      </p:sp>
      <p:sp>
        <p:nvSpPr>
          <p:cNvPr id="64600" name="Text Box 95">
            <a:extLst>
              <a:ext uri="{FF2B5EF4-FFF2-40B4-BE49-F238E27FC236}">
                <a16:creationId xmlns:a16="http://schemas.microsoft.com/office/drawing/2014/main" id="{BABB2BB4-45C0-8846-A706-FE014D45C438}"/>
              </a:ext>
            </a:extLst>
          </p:cNvPr>
          <p:cNvSpPr txBox="1">
            <a:spLocks noChangeArrowheads="1"/>
          </p:cNvSpPr>
          <p:nvPr/>
        </p:nvSpPr>
        <p:spPr bwMode="auto">
          <a:xfrm>
            <a:off x="1600200" y="6080125"/>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64601" name="Text Box 96">
            <a:extLst>
              <a:ext uri="{FF2B5EF4-FFF2-40B4-BE49-F238E27FC236}">
                <a16:creationId xmlns:a16="http://schemas.microsoft.com/office/drawing/2014/main" id="{E66B25E6-13AC-5F49-9B65-1983CB13D1D5}"/>
              </a:ext>
            </a:extLst>
          </p:cNvPr>
          <p:cNvSpPr txBox="1">
            <a:spLocks noChangeArrowheads="1"/>
          </p:cNvSpPr>
          <p:nvPr/>
        </p:nvSpPr>
        <p:spPr bwMode="auto">
          <a:xfrm>
            <a:off x="2163763" y="60706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64602" name="Text Box 97">
            <a:extLst>
              <a:ext uri="{FF2B5EF4-FFF2-40B4-BE49-F238E27FC236}">
                <a16:creationId xmlns:a16="http://schemas.microsoft.com/office/drawing/2014/main" id="{07AB28A4-BE21-244D-A616-C53C2786D60E}"/>
              </a:ext>
            </a:extLst>
          </p:cNvPr>
          <p:cNvSpPr txBox="1">
            <a:spLocks noChangeArrowheads="1"/>
          </p:cNvSpPr>
          <p:nvPr/>
        </p:nvSpPr>
        <p:spPr bwMode="auto">
          <a:xfrm>
            <a:off x="2773363" y="60706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64603" name="Text Box 98">
            <a:extLst>
              <a:ext uri="{FF2B5EF4-FFF2-40B4-BE49-F238E27FC236}">
                <a16:creationId xmlns:a16="http://schemas.microsoft.com/office/drawing/2014/main" id="{D6DAE436-7C1B-7742-A28C-D4A2F12BA0E7}"/>
              </a:ext>
            </a:extLst>
          </p:cNvPr>
          <p:cNvSpPr txBox="1">
            <a:spLocks noChangeArrowheads="1"/>
          </p:cNvSpPr>
          <p:nvPr/>
        </p:nvSpPr>
        <p:spPr bwMode="auto">
          <a:xfrm>
            <a:off x="3370263" y="6070600"/>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0.02</a:t>
            </a:r>
          </a:p>
        </p:txBody>
      </p:sp>
      <p:sp>
        <p:nvSpPr>
          <p:cNvPr id="64604" name="Text Box 99">
            <a:extLst>
              <a:ext uri="{FF2B5EF4-FFF2-40B4-BE49-F238E27FC236}">
                <a16:creationId xmlns:a16="http://schemas.microsoft.com/office/drawing/2014/main" id="{58BC91AF-FB0B-334B-8037-FA8D590DEA58}"/>
              </a:ext>
            </a:extLst>
          </p:cNvPr>
          <p:cNvSpPr txBox="1">
            <a:spLocks noChangeArrowheads="1"/>
          </p:cNvSpPr>
          <p:nvPr/>
        </p:nvSpPr>
        <p:spPr bwMode="auto">
          <a:xfrm>
            <a:off x="3962400" y="6070600"/>
            <a:ext cx="579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0.17</a:t>
            </a:r>
          </a:p>
        </p:txBody>
      </p:sp>
      <p:sp>
        <p:nvSpPr>
          <p:cNvPr id="64605" name="Text Box 100">
            <a:extLst>
              <a:ext uri="{FF2B5EF4-FFF2-40B4-BE49-F238E27FC236}">
                <a16:creationId xmlns:a16="http://schemas.microsoft.com/office/drawing/2014/main" id="{4C80A10A-27A7-CD43-9C71-9B13B907D996}"/>
              </a:ext>
            </a:extLst>
          </p:cNvPr>
          <p:cNvSpPr txBox="1">
            <a:spLocks noChangeArrowheads="1"/>
          </p:cNvSpPr>
          <p:nvPr/>
        </p:nvSpPr>
        <p:spPr bwMode="auto">
          <a:xfrm>
            <a:off x="4495800" y="4246563"/>
            <a:ext cx="692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33.58</a:t>
            </a:r>
          </a:p>
        </p:txBody>
      </p:sp>
      <p:sp>
        <p:nvSpPr>
          <p:cNvPr id="64606" name="Text Box 101">
            <a:extLst>
              <a:ext uri="{FF2B5EF4-FFF2-40B4-BE49-F238E27FC236}">
                <a16:creationId xmlns:a16="http://schemas.microsoft.com/office/drawing/2014/main" id="{6CCA83AD-1C35-2246-852C-6B02A0E2C625}"/>
              </a:ext>
            </a:extLst>
          </p:cNvPr>
          <p:cNvSpPr txBox="1">
            <a:spLocks noChangeArrowheads="1"/>
          </p:cNvSpPr>
          <p:nvPr/>
        </p:nvSpPr>
        <p:spPr bwMode="auto">
          <a:xfrm>
            <a:off x="4495800" y="4976813"/>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64607" name="Text Box 102">
            <a:extLst>
              <a:ext uri="{FF2B5EF4-FFF2-40B4-BE49-F238E27FC236}">
                <a16:creationId xmlns:a16="http://schemas.microsoft.com/office/drawing/2014/main" id="{A322B359-446C-7C43-8C6C-7ED3017BB068}"/>
              </a:ext>
            </a:extLst>
          </p:cNvPr>
          <p:cNvSpPr txBox="1">
            <a:spLocks noChangeArrowheads="1"/>
          </p:cNvSpPr>
          <p:nvPr/>
        </p:nvSpPr>
        <p:spPr bwMode="auto">
          <a:xfrm>
            <a:off x="4495800" y="5707063"/>
            <a:ext cx="579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0.11</a:t>
            </a:r>
          </a:p>
        </p:txBody>
      </p:sp>
      <p:sp>
        <p:nvSpPr>
          <p:cNvPr id="64608" name="Text Box 103">
            <a:extLst>
              <a:ext uri="{FF2B5EF4-FFF2-40B4-BE49-F238E27FC236}">
                <a16:creationId xmlns:a16="http://schemas.microsoft.com/office/drawing/2014/main" id="{5A903C00-4769-6A4B-B2DF-201342A52A61}"/>
              </a:ext>
            </a:extLst>
          </p:cNvPr>
          <p:cNvSpPr txBox="1">
            <a:spLocks noChangeArrowheads="1"/>
          </p:cNvSpPr>
          <p:nvPr/>
        </p:nvSpPr>
        <p:spPr bwMode="auto">
          <a:xfrm>
            <a:off x="4495800" y="4611688"/>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64609" name="Text Box 104">
            <a:extLst>
              <a:ext uri="{FF2B5EF4-FFF2-40B4-BE49-F238E27FC236}">
                <a16:creationId xmlns:a16="http://schemas.microsoft.com/office/drawing/2014/main" id="{6E5BDA59-3E2C-864A-AC3B-528F2DC2CC6B}"/>
              </a:ext>
            </a:extLst>
          </p:cNvPr>
          <p:cNvSpPr txBox="1">
            <a:spLocks noChangeArrowheads="1"/>
          </p:cNvSpPr>
          <p:nvPr/>
        </p:nvSpPr>
        <p:spPr bwMode="auto">
          <a:xfrm>
            <a:off x="4495800" y="5341938"/>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64610" name="Text Box 105">
            <a:extLst>
              <a:ext uri="{FF2B5EF4-FFF2-40B4-BE49-F238E27FC236}">
                <a16:creationId xmlns:a16="http://schemas.microsoft.com/office/drawing/2014/main" id="{E1EE3055-3ED0-9F4C-A2D3-92CA3246AE6E}"/>
              </a:ext>
            </a:extLst>
          </p:cNvPr>
          <p:cNvSpPr txBox="1">
            <a:spLocks noChangeArrowheads="1"/>
          </p:cNvSpPr>
          <p:nvPr/>
        </p:nvSpPr>
        <p:spPr bwMode="auto">
          <a:xfrm>
            <a:off x="4492625" y="6072188"/>
            <a:ext cx="579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0.86</a:t>
            </a:r>
          </a:p>
        </p:txBody>
      </p:sp>
      <p:sp>
        <p:nvSpPr>
          <p:cNvPr id="64611" name="Text Box 106">
            <a:extLst>
              <a:ext uri="{FF2B5EF4-FFF2-40B4-BE49-F238E27FC236}">
                <a16:creationId xmlns:a16="http://schemas.microsoft.com/office/drawing/2014/main" id="{A77B52BF-3F2D-5343-A2A3-6319AFB972D4}"/>
              </a:ext>
            </a:extLst>
          </p:cNvPr>
          <p:cNvSpPr txBox="1">
            <a:spLocks noChangeArrowheads="1"/>
          </p:cNvSpPr>
          <p:nvPr/>
        </p:nvSpPr>
        <p:spPr bwMode="auto">
          <a:xfrm>
            <a:off x="4529138" y="387826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solidFill>
                  <a:srgbClr val="660066"/>
                </a:solidFill>
              </a:rPr>
              <a:t>6</a:t>
            </a:r>
          </a:p>
        </p:txBody>
      </p:sp>
      <p:sp>
        <p:nvSpPr>
          <p:cNvPr id="64612" name="Text Box 107">
            <a:extLst>
              <a:ext uri="{FF2B5EF4-FFF2-40B4-BE49-F238E27FC236}">
                <a16:creationId xmlns:a16="http://schemas.microsoft.com/office/drawing/2014/main" id="{E78C0538-93A3-B444-8411-DECA20E277F2}"/>
              </a:ext>
            </a:extLst>
          </p:cNvPr>
          <p:cNvSpPr txBox="1">
            <a:spLocks noChangeArrowheads="1"/>
          </p:cNvSpPr>
          <p:nvPr/>
        </p:nvSpPr>
        <p:spPr bwMode="auto">
          <a:xfrm>
            <a:off x="6553200" y="4724400"/>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l-GR" altLang="en-US" b="1">
                <a:latin typeface="Times New Roman" panose="02020603050405020304" pitchFamily="18" charset="0"/>
              </a:rPr>
              <a:t>λ</a:t>
            </a:r>
            <a:r>
              <a:rPr lang="en-US" altLang="en-US" b="1">
                <a:latin typeface="Times New Roman" panose="02020603050405020304" pitchFamily="18" charset="0"/>
              </a:rPr>
              <a:t>=1.06</a:t>
            </a:r>
          </a:p>
        </p:txBody>
      </p:sp>
      <p:sp>
        <p:nvSpPr>
          <p:cNvPr id="64613" name="Text Box 108">
            <a:extLst>
              <a:ext uri="{FF2B5EF4-FFF2-40B4-BE49-F238E27FC236}">
                <a16:creationId xmlns:a16="http://schemas.microsoft.com/office/drawing/2014/main" id="{E81B0253-5545-DF42-B56F-D3422A05E1DC}"/>
              </a:ext>
            </a:extLst>
          </p:cNvPr>
          <p:cNvSpPr txBox="1">
            <a:spLocks noChangeArrowheads="1"/>
          </p:cNvSpPr>
          <p:nvPr/>
        </p:nvSpPr>
        <p:spPr bwMode="auto">
          <a:xfrm>
            <a:off x="5638800" y="5791200"/>
            <a:ext cx="3041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solidFill>
                  <a:schemeClr val="accent2"/>
                </a:solidFill>
              </a:rPr>
              <a:t>Charron and Gagnon 1991</a:t>
            </a:r>
          </a:p>
          <a:p>
            <a:pPr eaLnBrk="1" hangingPunct="1"/>
            <a:r>
              <a:rPr lang="en-US" altLang="en-US" sz="1800" b="1">
                <a:solidFill>
                  <a:schemeClr val="accent2"/>
                </a:solidFill>
              </a:rPr>
              <a:t>Journal of Ecology</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ext Box 2">
            <a:extLst>
              <a:ext uri="{FF2B5EF4-FFF2-40B4-BE49-F238E27FC236}">
                <a16:creationId xmlns:a16="http://schemas.microsoft.com/office/drawing/2014/main" id="{695AF0ED-37F8-6A4C-BC89-6CFF234B8B57}"/>
              </a:ext>
            </a:extLst>
          </p:cNvPr>
          <p:cNvSpPr txBox="1">
            <a:spLocks noChangeArrowheads="1"/>
          </p:cNvSpPr>
          <p:nvPr/>
        </p:nvSpPr>
        <p:spPr bwMode="auto">
          <a:xfrm>
            <a:off x="1066800" y="457200"/>
            <a:ext cx="6858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600" b="1"/>
              <a:t>Elasticity matrix for Ginseng</a:t>
            </a:r>
          </a:p>
        </p:txBody>
      </p:sp>
      <p:sp>
        <p:nvSpPr>
          <p:cNvPr id="66562" name="Text Box 3">
            <a:extLst>
              <a:ext uri="{FF2B5EF4-FFF2-40B4-BE49-F238E27FC236}">
                <a16:creationId xmlns:a16="http://schemas.microsoft.com/office/drawing/2014/main" id="{42CB14F5-1B94-4948-9248-F4D2902BC7CC}"/>
              </a:ext>
            </a:extLst>
          </p:cNvPr>
          <p:cNvSpPr txBox="1">
            <a:spLocks noChangeArrowheads="1"/>
          </p:cNvSpPr>
          <p:nvPr/>
        </p:nvSpPr>
        <p:spPr bwMode="auto">
          <a:xfrm>
            <a:off x="533400" y="4495800"/>
            <a:ext cx="8153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800" b="1">
                <a:solidFill>
                  <a:srgbClr val="008000"/>
                </a:solidFill>
              </a:rPr>
              <a:t>Ginseng populations can only sustain between 2-16% harvesting</a:t>
            </a:r>
          </a:p>
        </p:txBody>
      </p:sp>
      <p:grpSp>
        <p:nvGrpSpPr>
          <p:cNvPr id="66563" name="Group 4">
            <a:extLst>
              <a:ext uri="{FF2B5EF4-FFF2-40B4-BE49-F238E27FC236}">
                <a16:creationId xmlns:a16="http://schemas.microsoft.com/office/drawing/2014/main" id="{F31C9FE5-616A-BF4B-A635-F8209266C963}"/>
              </a:ext>
            </a:extLst>
          </p:cNvPr>
          <p:cNvGrpSpPr>
            <a:grpSpLocks/>
          </p:cNvGrpSpPr>
          <p:nvPr/>
        </p:nvGrpSpPr>
        <p:grpSpPr bwMode="auto">
          <a:xfrm>
            <a:off x="2673350" y="1868488"/>
            <a:ext cx="228600" cy="2238375"/>
            <a:chOff x="3600" y="1104"/>
            <a:chExt cx="144" cy="1296"/>
          </a:xfrm>
        </p:grpSpPr>
        <p:sp>
          <p:nvSpPr>
            <p:cNvPr id="66616" name="Line 5">
              <a:extLst>
                <a:ext uri="{FF2B5EF4-FFF2-40B4-BE49-F238E27FC236}">
                  <a16:creationId xmlns:a16="http://schemas.microsoft.com/office/drawing/2014/main" id="{7BE51590-13AC-0944-813D-DB2A0932D893}"/>
                </a:ext>
              </a:extLst>
            </p:cNvPr>
            <p:cNvSpPr>
              <a:spLocks noChangeShapeType="1"/>
            </p:cNvSpPr>
            <p:nvPr/>
          </p:nvSpPr>
          <p:spPr bwMode="auto">
            <a:xfrm>
              <a:off x="3600" y="1104"/>
              <a:ext cx="0" cy="12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17" name="Line 6">
              <a:extLst>
                <a:ext uri="{FF2B5EF4-FFF2-40B4-BE49-F238E27FC236}">
                  <a16:creationId xmlns:a16="http://schemas.microsoft.com/office/drawing/2014/main" id="{24DB840E-25CB-6D45-8B3D-84FDB95F57B2}"/>
                </a:ext>
              </a:extLst>
            </p:cNvPr>
            <p:cNvSpPr>
              <a:spLocks noChangeShapeType="1"/>
            </p:cNvSpPr>
            <p:nvPr/>
          </p:nvSpPr>
          <p:spPr bwMode="auto">
            <a:xfrm>
              <a:off x="3600" y="240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18" name="Line 7">
              <a:extLst>
                <a:ext uri="{FF2B5EF4-FFF2-40B4-BE49-F238E27FC236}">
                  <a16:creationId xmlns:a16="http://schemas.microsoft.com/office/drawing/2014/main" id="{86650B37-9BBE-D543-9270-C76FC029203B}"/>
                </a:ext>
              </a:extLst>
            </p:cNvPr>
            <p:cNvSpPr>
              <a:spLocks noChangeShapeType="1"/>
            </p:cNvSpPr>
            <p:nvPr/>
          </p:nvSpPr>
          <p:spPr bwMode="auto">
            <a:xfrm>
              <a:off x="3600" y="1104"/>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6564" name="Group 8">
            <a:extLst>
              <a:ext uri="{FF2B5EF4-FFF2-40B4-BE49-F238E27FC236}">
                <a16:creationId xmlns:a16="http://schemas.microsoft.com/office/drawing/2014/main" id="{91A4EC98-876A-F747-9457-C986F6F497A0}"/>
              </a:ext>
            </a:extLst>
          </p:cNvPr>
          <p:cNvGrpSpPr>
            <a:grpSpLocks/>
          </p:cNvGrpSpPr>
          <p:nvPr/>
        </p:nvGrpSpPr>
        <p:grpSpPr bwMode="auto">
          <a:xfrm flipH="1">
            <a:off x="5980113" y="1868488"/>
            <a:ext cx="228600" cy="2238375"/>
            <a:chOff x="3600" y="1104"/>
            <a:chExt cx="144" cy="1296"/>
          </a:xfrm>
        </p:grpSpPr>
        <p:sp>
          <p:nvSpPr>
            <p:cNvPr id="66613" name="Line 9">
              <a:extLst>
                <a:ext uri="{FF2B5EF4-FFF2-40B4-BE49-F238E27FC236}">
                  <a16:creationId xmlns:a16="http://schemas.microsoft.com/office/drawing/2014/main" id="{94BE714A-BD96-8F48-AD90-C6F45CCD76D1}"/>
                </a:ext>
              </a:extLst>
            </p:cNvPr>
            <p:cNvSpPr>
              <a:spLocks noChangeShapeType="1"/>
            </p:cNvSpPr>
            <p:nvPr/>
          </p:nvSpPr>
          <p:spPr bwMode="auto">
            <a:xfrm>
              <a:off x="3600" y="1104"/>
              <a:ext cx="0" cy="12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14" name="Line 10">
              <a:extLst>
                <a:ext uri="{FF2B5EF4-FFF2-40B4-BE49-F238E27FC236}">
                  <a16:creationId xmlns:a16="http://schemas.microsoft.com/office/drawing/2014/main" id="{5F0835D1-D534-F54F-A8BE-56CEA0EA48AC}"/>
                </a:ext>
              </a:extLst>
            </p:cNvPr>
            <p:cNvSpPr>
              <a:spLocks noChangeShapeType="1"/>
            </p:cNvSpPr>
            <p:nvPr/>
          </p:nvSpPr>
          <p:spPr bwMode="auto">
            <a:xfrm>
              <a:off x="3600" y="240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15" name="Line 11">
              <a:extLst>
                <a:ext uri="{FF2B5EF4-FFF2-40B4-BE49-F238E27FC236}">
                  <a16:creationId xmlns:a16="http://schemas.microsoft.com/office/drawing/2014/main" id="{82C53473-BBAA-A242-A264-9935F119D71A}"/>
                </a:ext>
              </a:extLst>
            </p:cNvPr>
            <p:cNvSpPr>
              <a:spLocks noChangeShapeType="1"/>
            </p:cNvSpPr>
            <p:nvPr/>
          </p:nvSpPr>
          <p:spPr bwMode="auto">
            <a:xfrm>
              <a:off x="3600" y="1104"/>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6565" name="Text Box 12">
            <a:extLst>
              <a:ext uri="{FF2B5EF4-FFF2-40B4-BE49-F238E27FC236}">
                <a16:creationId xmlns:a16="http://schemas.microsoft.com/office/drawing/2014/main" id="{E8898564-CFA4-2942-A035-8FE0C8B9D994}"/>
              </a:ext>
            </a:extLst>
          </p:cNvPr>
          <p:cNvSpPr txBox="1">
            <a:spLocks noChangeArrowheads="1"/>
          </p:cNvSpPr>
          <p:nvPr/>
        </p:nvSpPr>
        <p:spPr bwMode="auto">
          <a:xfrm>
            <a:off x="2667000" y="15240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solidFill>
                  <a:srgbClr val="660066"/>
                </a:solidFill>
              </a:rPr>
              <a:t>1</a:t>
            </a:r>
          </a:p>
        </p:txBody>
      </p:sp>
      <p:sp>
        <p:nvSpPr>
          <p:cNvPr id="66566" name="Text Box 13">
            <a:extLst>
              <a:ext uri="{FF2B5EF4-FFF2-40B4-BE49-F238E27FC236}">
                <a16:creationId xmlns:a16="http://schemas.microsoft.com/office/drawing/2014/main" id="{9AB63EFA-B26F-DA48-B3E6-726DF08428AB}"/>
              </a:ext>
            </a:extLst>
          </p:cNvPr>
          <p:cNvSpPr txBox="1">
            <a:spLocks noChangeArrowheads="1"/>
          </p:cNvSpPr>
          <p:nvPr/>
        </p:nvSpPr>
        <p:spPr bwMode="auto">
          <a:xfrm>
            <a:off x="3848100" y="15240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solidFill>
                  <a:srgbClr val="660066"/>
                </a:solidFill>
              </a:rPr>
              <a:t>3</a:t>
            </a:r>
          </a:p>
        </p:txBody>
      </p:sp>
      <p:sp>
        <p:nvSpPr>
          <p:cNvPr id="66567" name="Text Box 14">
            <a:extLst>
              <a:ext uri="{FF2B5EF4-FFF2-40B4-BE49-F238E27FC236}">
                <a16:creationId xmlns:a16="http://schemas.microsoft.com/office/drawing/2014/main" id="{A1FE1D4F-B5CF-5C46-AC1D-C6318448C24D}"/>
              </a:ext>
            </a:extLst>
          </p:cNvPr>
          <p:cNvSpPr txBox="1">
            <a:spLocks noChangeArrowheads="1"/>
          </p:cNvSpPr>
          <p:nvPr/>
        </p:nvSpPr>
        <p:spPr bwMode="auto">
          <a:xfrm>
            <a:off x="5029200" y="15240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solidFill>
                  <a:srgbClr val="660066"/>
                </a:solidFill>
              </a:rPr>
              <a:t>5</a:t>
            </a:r>
          </a:p>
        </p:txBody>
      </p:sp>
      <p:sp>
        <p:nvSpPr>
          <p:cNvPr id="66568" name="Text Box 15">
            <a:extLst>
              <a:ext uri="{FF2B5EF4-FFF2-40B4-BE49-F238E27FC236}">
                <a16:creationId xmlns:a16="http://schemas.microsoft.com/office/drawing/2014/main" id="{47C00A30-4D59-C44F-BB41-DB55E77D77D7}"/>
              </a:ext>
            </a:extLst>
          </p:cNvPr>
          <p:cNvSpPr txBox="1">
            <a:spLocks noChangeArrowheads="1"/>
          </p:cNvSpPr>
          <p:nvPr/>
        </p:nvSpPr>
        <p:spPr bwMode="auto">
          <a:xfrm>
            <a:off x="2216150" y="188277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solidFill>
                  <a:srgbClr val="660066"/>
                </a:solidFill>
              </a:rPr>
              <a:t>1</a:t>
            </a:r>
          </a:p>
        </p:txBody>
      </p:sp>
      <p:sp>
        <p:nvSpPr>
          <p:cNvPr id="66569" name="Text Box 16">
            <a:extLst>
              <a:ext uri="{FF2B5EF4-FFF2-40B4-BE49-F238E27FC236}">
                <a16:creationId xmlns:a16="http://schemas.microsoft.com/office/drawing/2014/main" id="{6B703B11-CA5C-C64A-9A00-27993FD1EF84}"/>
              </a:ext>
            </a:extLst>
          </p:cNvPr>
          <p:cNvSpPr txBox="1">
            <a:spLocks noChangeArrowheads="1"/>
          </p:cNvSpPr>
          <p:nvPr/>
        </p:nvSpPr>
        <p:spPr bwMode="auto">
          <a:xfrm>
            <a:off x="2216150" y="26289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solidFill>
                  <a:srgbClr val="660066"/>
                </a:solidFill>
              </a:rPr>
              <a:t>3</a:t>
            </a:r>
          </a:p>
        </p:txBody>
      </p:sp>
      <p:sp>
        <p:nvSpPr>
          <p:cNvPr id="66570" name="Text Box 17">
            <a:extLst>
              <a:ext uri="{FF2B5EF4-FFF2-40B4-BE49-F238E27FC236}">
                <a16:creationId xmlns:a16="http://schemas.microsoft.com/office/drawing/2014/main" id="{907EA6AD-6AA0-AF49-8777-216698EDEF5D}"/>
              </a:ext>
            </a:extLst>
          </p:cNvPr>
          <p:cNvSpPr txBox="1">
            <a:spLocks noChangeArrowheads="1"/>
          </p:cNvSpPr>
          <p:nvPr/>
        </p:nvSpPr>
        <p:spPr bwMode="auto">
          <a:xfrm>
            <a:off x="2216150" y="337502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solidFill>
                  <a:srgbClr val="660066"/>
                </a:solidFill>
              </a:rPr>
              <a:t>5</a:t>
            </a:r>
          </a:p>
        </p:txBody>
      </p:sp>
      <p:sp>
        <p:nvSpPr>
          <p:cNvPr id="66571" name="Text Box 18">
            <a:extLst>
              <a:ext uri="{FF2B5EF4-FFF2-40B4-BE49-F238E27FC236}">
                <a16:creationId xmlns:a16="http://schemas.microsoft.com/office/drawing/2014/main" id="{90F1A6C7-6A57-3F47-AE3E-82D28036477D}"/>
              </a:ext>
            </a:extLst>
          </p:cNvPr>
          <p:cNvSpPr txBox="1">
            <a:spLocks noChangeArrowheads="1"/>
          </p:cNvSpPr>
          <p:nvPr/>
        </p:nvSpPr>
        <p:spPr bwMode="auto">
          <a:xfrm>
            <a:off x="2673350" y="18923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66572" name="Text Box 19">
            <a:extLst>
              <a:ext uri="{FF2B5EF4-FFF2-40B4-BE49-F238E27FC236}">
                <a16:creationId xmlns:a16="http://schemas.microsoft.com/office/drawing/2014/main" id="{2845D1EF-5693-8442-AE29-A688E348E623}"/>
              </a:ext>
            </a:extLst>
          </p:cNvPr>
          <p:cNvSpPr txBox="1">
            <a:spLocks noChangeArrowheads="1"/>
          </p:cNvSpPr>
          <p:nvPr/>
        </p:nvSpPr>
        <p:spPr bwMode="auto">
          <a:xfrm>
            <a:off x="2673350" y="262255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66573" name="Text Box 20">
            <a:extLst>
              <a:ext uri="{FF2B5EF4-FFF2-40B4-BE49-F238E27FC236}">
                <a16:creationId xmlns:a16="http://schemas.microsoft.com/office/drawing/2014/main" id="{70FF344E-4CC7-4D42-A308-57CE156FA8DE}"/>
              </a:ext>
            </a:extLst>
          </p:cNvPr>
          <p:cNvSpPr txBox="1">
            <a:spLocks noChangeArrowheads="1"/>
          </p:cNvSpPr>
          <p:nvPr/>
        </p:nvSpPr>
        <p:spPr bwMode="auto">
          <a:xfrm>
            <a:off x="2673350" y="33528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66574" name="Text Box 21">
            <a:extLst>
              <a:ext uri="{FF2B5EF4-FFF2-40B4-BE49-F238E27FC236}">
                <a16:creationId xmlns:a16="http://schemas.microsoft.com/office/drawing/2014/main" id="{E2275252-3DCE-CF44-8295-A03F6E73103F}"/>
              </a:ext>
            </a:extLst>
          </p:cNvPr>
          <p:cNvSpPr txBox="1">
            <a:spLocks noChangeArrowheads="1"/>
          </p:cNvSpPr>
          <p:nvPr/>
        </p:nvSpPr>
        <p:spPr bwMode="auto">
          <a:xfrm>
            <a:off x="2216150" y="225583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solidFill>
                  <a:srgbClr val="660066"/>
                </a:solidFill>
              </a:rPr>
              <a:t>2</a:t>
            </a:r>
          </a:p>
        </p:txBody>
      </p:sp>
      <p:sp>
        <p:nvSpPr>
          <p:cNvPr id="66575" name="Text Box 22">
            <a:extLst>
              <a:ext uri="{FF2B5EF4-FFF2-40B4-BE49-F238E27FC236}">
                <a16:creationId xmlns:a16="http://schemas.microsoft.com/office/drawing/2014/main" id="{09DEFC3D-998B-6842-8F21-BCA685ADFC1B}"/>
              </a:ext>
            </a:extLst>
          </p:cNvPr>
          <p:cNvSpPr txBox="1">
            <a:spLocks noChangeArrowheads="1"/>
          </p:cNvSpPr>
          <p:nvPr/>
        </p:nvSpPr>
        <p:spPr bwMode="auto">
          <a:xfrm>
            <a:off x="2216150" y="300196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solidFill>
                  <a:srgbClr val="660066"/>
                </a:solidFill>
              </a:rPr>
              <a:t>4</a:t>
            </a:r>
          </a:p>
        </p:txBody>
      </p:sp>
      <p:sp>
        <p:nvSpPr>
          <p:cNvPr id="66576" name="Text Box 23">
            <a:extLst>
              <a:ext uri="{FF2B5EF4-FFF2-40B4-BE49-F238E27FC236}">
                <a16:creationId xmlns:a16="http://schemas.microsoft.com/office/drawing/2014/main" id="{8C777480-34B2-2943-96E1-567E1019C813}"/>
              </a:ext>
            </a:extLst>
          </p:cNvPr>
          <p:cNvSpPr txBox="1">
            <a:spLocks noChangeArrowheads="1"/>
          </p:cNvSpPr>
          <p:nvPr/>
        </p:nvSpPr>
        <p:spPr bwMode="auto">
          <a:xfrm>
            <a:off x="3257550" y="15240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solidFill>
                  <a:srgbClr val="660066"/>
                </a:solidFill>
              </a:rPr>
              <a:t>2</a:t>
            </a:r>
          </a:p>
        </p:txBody>
      </p:sp>
      <p:sp>
        <p:nvSpPr>
          <p:cNvPr id="66577" name="Text Box 24">
            <a:extLst>
              <a:ext uri="{FF2B5EF4-FFF2-40B4-BE49-F238E27FC236}">
                <a16:creationId xmlns:a16="http://schemas.microsoft.com/office/drawing/2014/main" id="{C1BAD846-887E-2740-8D94-0B817F1C0077}"/>
              </a:ext>
            </a:extLst>
          </p:cNvPr>
          <p:cNvSpPr txBox="1">
            <a:spLocks noChangeArrowheads="1"/>
          </p:cNvSpPr>
          <p:nvPr/>
        </p:nvSpPr>
        <p:spPr bwMode="auto">
          <a:xfrm>
            <a:off x="4438650" y="15240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solidFill>
                  <a:srgbClr val="660066"/>
                </a:solidFill>
              </a:rPr>
              <a:t>4</a:t>
            </a:r>
          </a:p>
        </p:txBody>
      </p:sp>
      <p:sp>
        <p:nvSpPr>
          <p:cNvPr id="66578" name="Text Box 25">
            <a:extLst>
              <a:ext uri="{FF2B5EF4-FFF2-40B4-BE49-F238E27FC236}">
                <a16:creationId xmlns:a16="http://schemas.microsoft.com/office/drawing/2014/main" id="{41B8A33E-E7A7-0446-8F42-50191FE99CA7}"/>
              </a:ext>
            </a:extLst>
          </p:cNvPr>
          <p:cNvSpPr txBox="1">
            <a:spLocks noChangeArrowheads="1"/>
          </p:cNvSpPr>
          <p:nvPr/>
        </p:nvSpPr>
        <p:spPr bwMode="auto">
          <a:xfrm>
            <a:off x="2673350" y="2257425"/>
            <a:ext cx="579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0.07</a:t>
            </a:r>
          </a:p>
        </p:txBody>
      </p:sp>
      <p:sp>
        <p:nvSpPr>
          <p:cNvPr id="66579" name="Text Box 26">
            <a:extLst>
              <a:ext uri="{FF2B5EF4-FFF2-40B4-BE49-F238E27FC236}">
                <a16:creationId xmlns:a16="http://schemas.microsoft.com/office/drawing/2014/main" id="{3A8E06FE-7210-B94B-92C9-2597D4A6A657}"/>
              </a:ext>
            </a:extLst>
          </p:cNvPr>
          <p:cNvSpPr txBox="1">
            <a:spLocks noChangeArrowheads="1"/>
          </p:cNvSpPr>
          <p:nvPr/>
        </p:nvSpPr>
        <p:spPr bwMode="auto">
          <a:xfrm>
            <a:off x="2673350" y="2987675"/>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66580" name="Text Box 27">
            <a:extLst>
              <a:ext uri="{FF2B5EF4-FFF2-40B4-BE49-F238E27FC236}">
                <a16:creationId xmlns:a16="http://schemas.microsoft.com/office/drawing/2014/main" id="{4824BCC2-735F-1547-A89B-BFAE10E4714A}"/>
              </a:ext>
            </a:extLst>
          </p:cNvPr>
          <p:cNvSpPr txBox="1">
            <a:spLocks noChangeArrowheads="1"/>
          </p:cNvSpPr>
          <p:nvPr/>
        </p:nvSpPr>
        <p:spPr bwMode="auto">
          <a:xfrm>
            <a:off x="3236913" y="1882775"/>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66581" name="Text Box 28">
            <a:extLst>
              <a:ext uri="{FF2B5EF4-FFF2-40B4-BE49-F238E27FC236}">
                <a16:creationId xmlns:a16="http://schemas.microsoft.com/office/drawing/2014/main" id="{0581020E-5EEF-5A43-AC50-05A1E85F650F}"/>
              </a:ext>
            </a:extLst>
          </p:cNvPr>
          <p:cNvSpPr txBox="1">
            <a:spLocks noChangeArrowheads="1"/>
          </p:cNvSpPr>
          <p:nvPr/>
        </p:nvSpPr>
        <p:spPr bwMode="auto">
          <a:xfrm>
            <a:off x="3236913" y="2613025"/>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0.07</a:t>
            </a:r>
          </a:p>
        </p:txBody>
      </p:sp>
      <p:sp>
        <p:nvSpPr>
          <p:cNvPr id="66582" name="Text Box 29">
            <a:extLst>
              <a:ext uri="{FF2B5EF4-FFF2-40B4-BE49-F238E27FC236}">
                <a16:creationId xmlns:a16="http://schemas.microsoft.com/office/drawing/2014/main" id="{3B09D411-15A1-6840-BA6E-71C96C10F4F5}"/>
              </a:ext>
            </a:extLst>
          </p:cNvPr>
          <p:cNvSpPr txBox="1">
            <a:spLocks noChangeArrowheads="1"/>
          </p:cNvSpPr>
          <p:nvPr/>
        </p:nvSpPr>
        <p:spPr bwMode="auto">
          <a:xfrm>
            <a:off x="3236913" y="3343275"/>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66583" name="Text Box 30">
            <a:extLst>
              <a:ext uri="{FF2B5EF4-FFF2-40B4-BE49-F238E27FC236}">
                <a16:creationId xmlns:a16="http://schemas.microsoft.com/office/drawing/2014/main" id="{242B194C-8243-8940-8C5C-02E0E64DCED0}"/>
              </a:ext>
            </a:extLst>
          </p:cNvPr>
          <p:cNvSpPr txBox="1">
            <a:spLocks noChangeArrowheads="1"/>
          </p:cNvSpPr>
          <p:nvPr/>
        </p:nvSpPr>
        <p:spPr bwMode="auto">
          <a:xfrm>
            <a:off x="3236913" y="22479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66584" name="Text Box 31">
            <a:extLst>
              <a:ext uri="{FF2B5EF4-FFF2-40B4-BE49-F238E27FC236}">
                <a16:creationId xmlns:a16="http://schemas.microsoft.com/office/drawing/2014/main" id="{FE44B208-0A5F-394F-B97F-5E893186CEAF}"/>
              </a:ext>
            </a:extLst>
          </p:cNvPr>
          <p:cNvSpPr txBox="1">
            <a:spLocks noChangeArrowheads="1"/>
          </p:cNvSpPr>
          <p:nvPr/>
        </p:nvSpPr>
        <p:spPr bwMode="auto">
          <a:xfrm>
            <a:off x="3236913" y="2978150"/>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0.01</a:t>
            </a:r>
          </a:p>
        </p:txBody>
      </p:sp>
      <p:sp>
        <p:nvSpPr>
          <p:cNvPr id="66585" name="Text Box 32">
            <a:extLst>
              <a:ext uri="{FF2B5EF4-FFF2-40B4-BE49-F238E27FC236}">
                <a16:creationId xmlns:a16="http://schemas.microsoft.com/office/drawing/2014/main" id="{3464F4B8-D9F4-BD46-9F72-FB79A528AB11}"/>
              </a:ext>
            </a:extLst>
          </p:cNvPr>
          <p:cNvSpPr txBox="1">
            <a:spLocks noChangeArrowheads="1"/>
          </p:cNvSpPr>
          <p:nvPr/>
        </p:nvSpPr>
        <p:spPr bwMode="auto">
          <a:xfrm>
            <a:off x="3846513" y="1882775"/>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66586" name="Text Box 33">
            <a:extLst>
              <a:ext uri="{FF2B5EF4-FFF2-40B4-BE49-F238E27FC236}">
                <a16:creationId xmlns:a16="http://schemas.microsoft.com/office/drawing/2014/main" id="{B013EDB3-9735-FE43-8B63-4089AEB5809C}"/>
              </a:ext>
            </a:extLst>
          </p:cNvPr>
          <p:cNvSpPr txBox="1">
            <a:spLocks noChangeArrowheads="1"/>
          </p:cNvSpPr>
          <p:nvPr/>
        </p:nvSpPr>
        <p:spPr bwMode="auto">
          <a:xfrm>
            <a:off x="3846513" y="2613025"/>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0.06</a:t>
            </a:r>
          </a:p>
        </p:txBody>
      </p:sp>
      <p:sp>
        <p:nvSpPr>
          <p:cNvPr id="66587" name="Text Box 34">
            <a:extLst>
              <a:ext uri="{FF2B5EF4-FFF2-40B4-BE49-F238E27FC236}">
                <a16:creationId xmlns:a16="http://schemas.microsoft.com/office/drawing/2014/main" id="{A7654C4A-2BEE-3D43-82DA-8D78E8E281AA}"/>
              </a:ext>
            </a:extLst>
          </p:cNvPr>
          <p:cNvSpPr txBox="1">
            <a:spLocks noChangeArrowheads="1"/>
          </p:cNvSpPr>
          <p:nvPr/>
        </p:nvSpPr>
        <p:spPr bwMode="auto">
          <a:xfrm>
            <a:off x="3846513" y="3343275"/>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0.01</a:t>
            </a:r>
          </a:p>
        </p:txBody>
      </p:sp>
      <p:sp>
        <p:nvSpPr>
          <p:cNvPr id="66588" name="Text Box 35">
            <a:extLst>
              <a:ext uri="{FF2B5EF4-FFF2-40B4-BE49-F238E27FC236}">
                <a16:creationId xmlns:a16="http://schemas.microsoft.com/office/drawing/2014/main" id="{69F66558-CCB6-C24D-978C-B6BB15AAF669}"/>
              </a:ext>
            </a:extLst>
          </p:cNvPr>
          <p:cNvSpPr txBox="1">
            <a:spLocks noChangeArrowheads="1"/>
          </p:cNvSpPr>
          <p:nvPr/>
        </p:nvSpPr>
        <p:spPr bwMode="auto">
          <a:xfrm>
            <a:off x="3846513" y="22479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66589" name="Text Box 36">
            <a:extLst>
              <a:ext uri="{FF2B5EF4-FFF2-40B4-BE49-F238E27FC236}">
                <a16:creationId xmlns:a16="http://schemas.microsoft.com/office/drawing/2014/main" id="{C0B2BF8D-877B-2948-ADBD-9BA61D9D9F68}"/>
              </a:ext>
            </a:extLst>
          </p:cNvPr>
          <p:cNvSpPr txBox="1">
            <a:spLocks noChangeArrowheads="1"/>
          </p:cNvSpPr>
          <p:nvPr/>
        </p:nvSpPr>
        <p:spPr bwMode="auto">
          <a:xfrm>
            <a:off x="3846513" y="2978150"/>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0.06</a:t>
            </a:r>
          </a:p>
        </p:txBody>
      </p:sp>
      <p:sp>
        <p:nvSpPr>
          <p:cNvPr id="66590" name="Text Box 37">
            <a:extLst>
              <a:ext uri="{FF2B5EF4-FFF2-40B4-BE49-F238E27FC236}">
                <a16:creationId xmlns:a16="http://schemas.microsoft.com/office/drawing/2014/main" id="{BD5885E4-712C-E44B-B401-F45A415769F1}"/>
              </a:ext>
            </a:extLst>
          </p:cNvPr>
          <p:cNvSpPr txBox="1">
            <a:spLocks noChangeArrowheads="1"/>
          </p:cNvSpPr>
          <p:nvPr/>
        </p:nvSpPr>
        <p:spPr bwMode="auto">
          <a:xfrm>
            <a:off x="4443413" y="1882775"/>
            <a:ext cx="692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0.001</a:t>
            </a:r>
          </a:p>
        </p:txBody>
      </p:sp>
      <p:sp>
        <p:nvSpPr>
          <p:cNvPr id="66591" name="Text Box 38">
            <a:extLst>
              <a:ext uri="{FF2B5EF4-FFF2-40B4-BE49-F238E27FC236}">
                <a16:creationId xmlns:a16="http://schemas.microsoft.com/office/drawing/2014/main" id="{7D500FB3-A3BC-D945-9975-5E0855E4065B}"/>
              </a:ext>
            </a:extLst>
          </p:cNvPr>
          <p:cNvSpPr txBox="1">
            <a:spLocks noChangeArrowheads="1"/>
          </p:cNvSpPr>
          <p:nvPr/>
        </p:nvSpPr>
        <p:spPr bwMode="auto">
          <a:xfrm>
            <a:off x="4443413" y="2613025"/>
            <a:ext cx="692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0.004</a:t>
            </a:r>
          </a:p>
        </p:txBody>
      </p:sp>
      <p:sp>
        <p:nvSpPr>
          <p:cNvPr id="66592" name="Text Box 39">
            <a:extLst>
              <a:ext uri="{FF2B5EF4-FFF2-40B4-BE49-F238E27FC236}">
                <a16:creationId xmlns:a16="http://schemas.microsoft.com/office/drawing/2014/main" id="{666C4E00-5634-1E44-B0A3-5A835CFEACB6}"/>
              </a:ext>
            </a:extLst>
          </p:cNvPr>
          <p:cNvSpPr txBox="1">
            <a:spLocks noChangeArrowheads="1"/>
          </p:cNvSpPr>
          <p:nvPr/>
        </p:nvSpPr>
        <p:spPr bwMode="auto">
          <a:xfrm>
            <a:off x="4443413" y="3343275"/>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0.06</a:t>
            </a:r>
          </a:p>
        </p:txBody>
      </p:sp>
      <p:sp>
        <p:nvSpPr>
          <p:cNvPr id="66593" name="Text Box 40">
            <a:extLst>
              <a:ext uri="{FF2B5EF4-FFF2-40B4-BE49-F238E27FC236}">
                <a16:creationId xmlns:a16="http://schemas.microsoft.com/office/drawing/2014/main" id="{4604E41C-C4FA-AC4C-AFFB-61E38872C287}"/>
              </a:ext>
            </a:extLst>
          </p:cNvPr>
          <p:cNvSpPr txBox="1">
            <a:spLocks noChangeArrowheads="1"/>
          </p:cNvSpPr>
          <p:nvPr/>
        </p:nvSpPr>
        <p:spPr bwMode="auto">
          <a:xfrm>
            <a:off x="4443413" y="22479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66594" name="Text Box 41">
            <a:extLst>
              <a:ext uri="{FF2B5EF4-FFF2-40B4-BE49-F238E27FC236}">
                <a16:creationId xmlns:a16="http://schemas.microsoft.com/office/drawing/2014/main" id="{D18C9799-D490-204E-96BB-A8CE067B0DBC}"/>
              </a:ext>
            </a:extLst>
          </p:cNvPr>
          <p:cNvSpPr txBox="1">
            <a:spLocks noChangeArrowheads="1"/>
          </p:cNvSpPr>
          <p:nvPr/>
        </p:nvSpPr>
        <p:spPr bwMode="auto">
          <a:xfrm>
            <a:off x="4443413" y="2978150"/>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0.06</a:t>
            </a:r>
          </a:p>
        </p:txBody>
      </p:sp>
      <p:sp>
        <p:nvSpPr>
          <p:cNvPr id="66595" name="Text Box 42">
            <a:extLst>
              <a:ext uri="{FF2B5EF4-FFF2-40B4-BE49-F238E27FC236}">
                <a16:creationId xmlns:a16="http://schemas.microsoft.com/office/drawing/2014/main" id="{1BE0B857-8240-0A43-AAA2-E1D998E04F45}"/>
              </a:ext>
            </a:extLst>
          </p:cNvPr>
          <p:cNvSpPr txBox="1">
            <a:spLocks noChangeArrowheads="1"/>
          </p:cNvSpPr>
          <p:nvPr/>
        </p:nvSpPr>
        <p:spPr bwMode="auto">
          <a:xfrm>
            <a:off x="5035550" y="1882775"/>
            <a:ext cx="579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0.02</a:t>
            </a:r>
          </a:p>
        </p:txBody>
      </p:sp>
      <p:sp>
        <p:nvSpPr>
          <p:cNvPr id="66596" name="Text Box 43">
            <a:extLst>
              <a:ext uri="{FF2B5EF4-FFF2-40B4-BE49-F238E27FC236}">
                <a16:creationId xmlns:a16="http://schemas.microsoft.com/office/drawing/2014/main" id="{4F2C4797-7F6E-E046-8D7E-8ED1EACB7375}"/>
              </a:ext>
            </a:extLst>
          </p:cNvPr>
          <p:cNvSpPr txBox="1">
            <a:spLocks noChangeArrowheads="1"/>
          </p:cNvSpPr>
          <p:nvPr/>
        </p:nvSpPr>
        <p:spPr bwMode="auto">
          <a:xfrm>
            <a:off x="5035550" y="2613025"/>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66597" name="Text Box 44">
            <a:extLst>
              <a:ext uri="{FF2B5EF4-FFF2-40B4-BE49-F238E27FC236}">
                <a16:creationId xmlns:a16="http://schemas.microsoft.com/office/drawing/2014/main" id="{49522AB6-1DED-AC43-8092-F77D776C0388}"/>
              </a:ext>
            </a:extLst>
          </p:cNvPr>
          <p:cNvSpPr txBox="1">
            <a:spLocks noChangeArrowheads="1"/>
          </p:cNvSpPr>
          <p:nvPr/>
        </p:nvSpPr>
        <p:spPr bwMode="auto">
          <a:xfrm>
            <a:off x="5035550" y="3343275"/>
            <a:ext cx="579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solidFill>
                  <a:srgbClr val="000000"/>
                </a:solidFill>
              </a:rPr>
              <a:t>0.20</a:t>
            </a:r>
          </a:p>
        </p:txBody>
      </p:sp>
      <p:sp>
        <p:nvSpPr>
          <p:cNvPr id="66598" name="Text Box 45">
            <a:extLst>
              <a:ext uri="{FF2B5EF4-FFF2-40B4-BE49-F238E27FC236}">
                <a16:creationId xmlns:a16="http://schemas.microsoft.com/office/drawing/2014/main" id="{9DDA2F75-C997-6649-825B-EBB7159752AC}"/>
              </a:ext>
            </a:extLst>
          </p:cNvPr>
          <p:cNvSpPr txBox="1">
            <a:spLocks noChangeArrowheads="1"/>
          </p:cNvSpPr>
          <p:nvPr/>
        </p:nvSpPr>
        <p:spPr bwMode="auto">
          <a:xfrm>
            <a:off x="5035550" y="22479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66599" name="Text Box 46">
            <a:extLst>
              <a:ext uri="{FF2B5EF4-FFF2-40B4-BE49-F238E27FC236}">
                <a16:creationId xmlns:a16="http://schemas.microsoft.com/office/drawing/2014/main" id="{0439A56E-7422-2545-A01F-EBB4E174E477}"/>
              </a:ext>
            </a:extLst>
          </p:cNvPr>
          <p:cNvSpPr txBox="1">
            <a:spLocks noChangeArrowheads="1"/>
          </p:cNvSpPr>
          <p:nvPr/>
        </p:nvSpPr>
        <p:spPr bwMode="auto">
          <a:xfrm>
            <a:off x="5035550" y="2978150"/>
            <a:ext cx="579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0.01</a:t>
            </a:r>
          </a:p>
        </p:txBody>
      </p:sp>
      <p:sp>
        <p:nvSpPr>
          <p:cNvPr id="66600" name="Text Box 47">
            <a:extLst>
              <a:ext uri="{FF2B5EF4-FFF2-40B4-BE49-F238E27FC236}">
                <a16:creationId xmlns:a16="http://schemas.microsoft.com/office/drawing/2014/main" id="{76747C82-9D07-C54C-B09E-CBE47D96E101}"/>
              </a:ext>
            </a:extLst>
          </p:cNvPr>
          <p:cNvSpPr txBox="1">
            <a:spLocks noChangeArrowheads="1"/>
          </p:cNvSpPr>
          <p:nvPr/>
        </p:nvSpPr>
        <p:spPr bwMode="auto">
          <a:xfrm>
            <a:off x="2212975" y="37480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solidFill>
                  <a:srgbClr val="660066"/>
                </a:solidFill>
              </a:rPr>
              <a:t>6</a:t>
            </a:r>
          </a:p>
        </p:txBody>
      </p:sp>
      <p:sp>
        <p:nvSpPr>
          <p:cNvPr id="66601" name="Text Box 48">
            <a:extLst>
              <a:ext uri="{FF2B5EF4-FFF2-40B4-BE49-F238E27FC236}">
                <a16:creationId xmlns:a16="http://schemas.microsoft.com/office/drawing/2014/main" id="{E3DF0868-C1EC-C347-824F-E27557D598DA}"/>
              </a:ext>
            </a:extLst>
          </p:cNvPr>
          <p:cNvSpPr txBox="1">
            <a:spLocks noChangeArrowheads="1"/>
          </p:cNvSpPr>
          <p:nvPr/>
        </p:nvSpPr>
        <p:spPr bwMode="auto">
          <a:xfrm>
            <a:off x="2670175" y="3717925"/>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66602" name="Text Box 49">
            <a:extLst>
              <a:ext uri="{FF2B5EF4-FFF2-40B4-BE49-F238E27FC236}">
                <a16:creationId xmlns:a16="http://schemas.microsoft.com/office/drawing/2014/main" id="{9FDE9ADE-1835-684D-A825-A4B25DFEC6E6}"/>
              </a:ext>
            </a:extLst>
          </p:cNvPr>
          <p:cNvSpPr txBox="1">
            <a:spLocks noChangeArrowheads="1"/>
          </p:cNvSpPr>
          <p:nvPr/>
        </p:nvSpPr>
        <p:spPr bwMode="auto">
          <a:xfrm>
            <a:off x="3233738" y="37084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66603" name="Text Box 50">
            <a:extLst>
              <a:ext uri="{FF2B5EF4-FFF2-40B4-BE49-F238E27FC236}">
                <a16:creationId xmlns:a16="http://schemas.microsoft.com/office/drawing/2014/main" id="{17AC9519-5FB5-0645-ACB2-06D4B548A39F}"/>
              </a:ext>
            </a:extLst>
          </p:cNvPr>
          <p:cNvSpPr txBox="1">
            <a:spLocks noChangeArrowheads="1"/>
          </p:cNvSpPr>
          <p:nvPr/>
        </p:nvSpPr>
        <p:spPr bwMode="auto">
          <a:xfrm>
            <a:off x="3843338" y="37084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66604" name="Text Box 51">
            <a:extLst>
              <a:ext uri="{FF2B5EF4-FFF2-40B4-BE49-F238E27FC236}">
                <a16:creationId xmlns:a16="http://schemas.microsoft.com/office/drawing/2014/main" id="{06E76D92-182E-C448-B66D-269C1BEE3A5D}"/>
              </a:ext>
            </a:extLst>
          </p:cNvPr>
          <p:cNvSpPr txBox="1">
            <a:spLocks noChangeArrowheads="1"/>
          </p:cNvSpPr>
          <p:nvPr/>
        </p:nvSpPr>
        <p:spPr bwMode="auto">
          <a:xfrm>
            <a:off x="4440238" y="3708400"/>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0.01</a:t>
            </a:r>
          </a:p>
        </p:txBody>
      </p:sp>
      <p:sp>
        <p:nvSpPr>
          <p:cNvPr id="66605" name="Text Box 52">
            <a:extLst>
              <a:ext uri="{FF2B5EF4-FFF2-40B4-BE49-F238E27FC236}">
                <a16:creationId xmlns:a16="http://schemas.microsoft.com/office/drawing/2014/main" id="{58C1FECA-7EE7-9B4C-BD5D-127EFD713863}"/>
              </a:ext>
            </a:extLst>
          </p:cNvPr>
          <p:cNvSpPr txBox="1">
            <a:spLocks noChangeArrowheads="1"/>
          </p:cNvSpPr>
          <p:nvPr/>
        </p:nvSpPr>
        <p:spPr bwMode="auto">
          <a:xfrm>
            <a:off x="5032375" y="3708400"/>
            <a:ext cx="579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0.07</a:t>
            </a:r>
          </a:p>
        </p:txBody>
      </p:sp>
      <p:sp>
        <p:nvSpPr>
          <p:cNvPr id="66606" name="Text Box 53">
            <a:extLst>
              <a:ext uri="{FF2B5EF4-FFF2-40B4-BE49-F238E27FC236}">
                <a16:creationId xmlns:a16="http://schemas.microsoft.com/office/drawing/2014/main" id="{68CE6F69-7208-FD4E-A3BB-B7E5DBA4CD24}"/>
              </a:ext>
            </a:extLst>
          </p:cNvPr>
          <p:cNvSpPr txBox="1">
            <a:spLocks noChangeArrowheads="1"/>
          </p:cNvSpPr>
          <p:nvPr/>
        </p:nvSpPr>
        <p:spPr bwMode="auto">
          <a:xfrm>
            <a:off x="5565775" y="1884363"/>
            <a:ext cx="579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0.06</a:t>
            </a:r>
          </a:p>
        </p:txBody>
      </p:sp>
      <p:sp>
        <p:nvSpPr>
          <p:cNvPr id="66607" name="Text Box 54">
            <a:extLst>
              <a:ext uri="{FF2B5EF4-FFF2-40B4-BE49-F238E27FC236}">
                <a16:creationId xmlns:a16="http://schemas.microsoft.com/office/drawing/2014/main" id="{0E918FBB-5377-B946-B98C-46DD4CF2E78D}"/>
              </a:ext>
            </a:extLst>
          </p:cNvPr>
          <p:cNvSpPr txBox="1">
            <a:spLocks noChangeArrowheads="1"/>
          </p:cNvSpPr>
          <p:nvPr/>
        </p:nvSpPr>
        <p:spPr bwMode="auto">
          <a:xfrm>
            <a:off x="5565775" y="2614613"/>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66608" name="Text Box 55">
            <a:extLst>
              <a:ext uri="{FF2B5EF4-FFF2-40B4-BE49-F238E27FC236}">
                <a16:creationId xmlns:a16="http://schemas.microsoft.com/office/drawing/2014/main" id="{F2AE8F98-55D1-6647-8A61-FD729C556067}"/>
              </a:ext>
            </a:extLst>
          </p:cNvPr>
          <p:cNvSpPr txBox="1">
            <a:spLocks noChangeArrowheads="1"/>
          </p:cNvSpPr>
          <p:nvPr/>
        </p:nvSpPr>
        <p:spPr bwMode="auto">
          <a:xfrm>
            <a:off x="5565775" y="3344863"/>
            <a:ext cx="579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0.02</a:t>
            </a:r>
          </a:p>
        </p:txBody>
      </p:sp>
      <p:sp>
        <p:nvSpPr>
          <p:cNvPr id="66609" name="Text Box 56">
            <a:extLst>
              <a:ext uri="{FF2B5EF4-FFF2-40B4-BE49-F238E27FC236}">
                <a16:creationId xmlns:a16="http://schemas.microsoft.com/office/drawing/2014/main" id="{2BFE29C2-A99E-FA4A-9CA5-0921A8EA4BA7}"/>
              </a:ext>
            </a:extLst>
          </p:cNvPr>
          <p:cNvSpPr txBox="1">
            <a:spLocks noChangeArrowheads="1"/>
          </p:cNvSpPr>
          <p:nvPr/>
        </p:nvSpPr>
        <p:spPr bwMode="auto">
          <a:xfrm>
            <a:off x="5565775" y="2249488"/>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66610" name="Text Box 57">
            <a:extLst>
              <a:ext uri="{FF2B5EF4-FFF2-40B4-BE49-F238E27FC236}">
                <a16:creationId xmlns:a16="http://schemas.microsoft.com/office/drawing/2014/main" id="{30A15B3D-B29D-2747-9A84-938FE77EAC87}"/>
              </a:ext>
            </a:extLst>
          </p:cNvPr>
          <p:cNvSpPr txBox="1">
            <a:spLocks noChangeArrowheads="1"/>
          </p:cNvSpPr>
          <p:nvPr/>
        </p:nvSpPr>
        <p:spPr bwMode="auto">
          <a:xfrm>
            <a:off x="5565775" y="2979738"/>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66611" name="Text Box 58">
            <a:extLst>
              <a:ext uri="{FF2B5EF4-FFF2-40B4-BE49-F238E27FC236}">
                <a16:creationId xmlns:a16="http://schemas.microsoft.com/office/drawing/2014/main" id="{2E444CEA-0F75-7245-A7F9-906AB80DC695}"/>
              </a:ext>
            </a:extLst>
          </p:cNvPr>
          <p:cNvSpPr txBox="1">
            <a:spLocks noChangeArrowheads="1"/>
          </p:cNvSpPr>
          <p:nvPr/>
        </p:nvSpPr>
        <p:spPr bwMode="auto">
          <a:xfrm>
            <a:off x="5562600" y="3709988"/>
            <a:ext cx="579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solidFill>
                  <a:srgbClr val="000000"/>
                </a:solidFill>
              </a:rPr>
              <a:t>0.23</a:t>
            </a:r>
          </a:p>
        </p:txBody>
      </p:sp>
      <p:sp>
        <p:nvSpPr>
          <p:cNvPr id="66612" name="Text Box 59">
            <a:extLst>
              <a:ext uri="{FF2B5EF4-FFF2-40B4-BE49-F238E27FC236}">
                <a16:creationId xmlns:a16="http://schemas.microsoft.com/office/drawing/2014/main" id="{98F28E75-F9CA-8A4A-90E0-0C8ECF8FC416}"/>
              </a:ext>
            </a:extLst>
          </p:cNvPr>
          <p:cNvSpPr txBox="1">
            <a:spLocks noChangeArrowheads="1"/>
          </p:cNvSpPr>
          <p:nvPr/>
        </p:nvSpPr>
        <p:spPr bwMode="auto">
          <a:xfrm>
            <a:off x="5599113" y="151606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solidFill>
                  <a:srgbClr val="660066"/>
                </a:solidFill>
              </a:rPr>
              <a:t>6</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09" name="Picture 5">
            <a:extLst>
              <a:ext uri="{FF2B5EF4-FFF2-40B4-BE49-F238E27FC236}">
                <a16:creationId xmlns:a16="http://schemas.microsoft.com/office/drawing/2014/main" id="{2591019F-D8DA-0B4A-B200-E3ACE595AD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990600"/>
            <a:ext cx="7239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0" name="Text Box 6">
            <a:extLst>
              <a:ext uri="{FF2B5EF4-FFF2-40B4-BE49-F238E27FC236}">
                <a16:creationId xmlns:a16="http://schemas.microsoft.com/office/drawing/2014/main" id="{772A7FB6-533C-4D4E-8794-533EC86C0FA1}"/>
              </a:ext>
            </a:extLst>
          </p:cNvPr>
          <p:cNvSpPr txBox="1">
            <a:spLocks noChangeArrowheads="1"/>
          </p:cNvSpPr>
          <p:nvPr/>
        </p:nvSpPr>
        <p:spPr bwMode="auto">
          <a:xfrm>
            <a:off x="2209800" y="152400"/>
            <a:ext cx="36544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4000" b="1"/>
              <a:t>Scotch Broom</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7" name="Picture 4">
            <a:extLst>
              <a:ext uri="{FF2B5EF4-FFF2-40B4-BE49-F238E27FC236}">
                <a16:creationId xmlns:a16="http://schemas.microsoft.com/office/drawing/2014/main" id="{6CBE06E3-C231-9148-9FFB-B6C4BFBD33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371600"/>
            <a:ext cx="7391400" cy="459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58" name="Text Box 5">
            <a:extLst>
              <a:ext uri="{FF2B5EF4-FFF2-40B4-BE49-F238E27FC236}">
                <a16:creationId xmlns:a16="http://schemas.microsoft.com/office/drawing/2014/main" id="{B7F9D9E1-E9F9-4740-89C9-E7FC05CF9693}"/>
              </a:ext>
            </a:extLst>
          </p:cNvPr>
          <p:cNvSpPr txBox="1">
            <a:spLocks noChangeArrowheads="1"/>
          </p:cNvSpPr>
          <p:nvPr/>
        </p:nvSpPr>
        <p:spPr bwMode="auto">
          <a:xfrm>
            <a:off x="2209800" y="152400"/>
            <a:ext cx="40513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4000" b="1"/>
              <a:t>Life cycle graph</a:t>
            </a:r>
          </a:p>
        </p:txBody>
      </p:sp>
      <p:sp>
        <p:nvSpPr>
          <p:cNvPr id="70659" name="Text Box 6">
            <a:extLst>
              <a:ext uri="{FF2B5EF4-FFF2-40B4-BE49-F238E27FC236}">
                <a16:creationId xmlns:a16="http://schemas.microsoft.com/office/drawing/2014/main" id="{FD2A5B62-8C7B-F04B-83BF-6128F050E6A4}"/>
              </a:ext>
            </a:extLst>
          </p:cNvPr>
          <p:cNvSpPr txBox="1">
            <a:spLocks noChangeArrowheads="1"/>
          </p:cNvSpPr>
          <p:nvPr/>
        </p:nvSpPr>
        <p:spPr bwMode="auto">
          <a:xfrm>
            <a:off x="7010400" y="6172200"/>
            <a:ext cx="1898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a:solidFill>
                  <a:schemeClr val="accent2"/>
                </a:solidFill>
              </a:rPr>
              <a:t>Parker 2000</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a:extLst>
              <a:ext uri="{FF2B5EF4-FFF2-40B4-BE49-F238E27FC236}">
                <a16:creationId xmlns:a16="http://schemas.microsoft.com/office/drawing/2014/main" id="{155EED81-81C6-3D4F-B8D1-DCC1B6425739}"/>
              </a:ext>
            </a:extLst>
          </p:cNvPr>
          <p:cNvSpPr>
            <a:spLocks noGrp="1" noChangeArrowheads="1"/>
          </p:cNvSpPr>
          <p:nvPr>
            <p:ph type="title"/>
          </p:nvPr>
        </p:nvSpPr>
        <p:spPr>
          <a:xfrm>
            <a:off x="457200" y="76200"/>
            <a:ext cx="8229600" cy="1143000"/>
          </a:xfrm>
        </p:spPr>
        <p:txBody>
          <a:bodyPr/>
          <a:lstStyle/>
          <a:p>
            <a:pPr eaLnBrk="1" hangingPunct="1"/>
            <a:r>
              <a:rPr lang="en-US" altLang="en-US" b="1">
                <a:ea typeface="ＭＳ Ｐゴシック" panose="020B0600070205080204" pitchFamily="34" charset="-128"/>
              </a:rPr>
              <a:t>Matrix</a:t>
            </a:r>
          </a:p>
        </p:txBody>
      </p:sp>
      <p:grpSp>
        <p:nvGrpSpPr>
          <p:cNvPr id="72706" name="Group 4">
            <a:extLst>
              <a:ext uri="{FF2B5EF4-FFF2-40B4-BE49-F238E27FC236}">
                <a16:creationId xmlns:a16="http://schemas.microsoft.com/office/drawing/2014/main" id="{861F007A-3442-5546-97AC-996D2C3BA0D5}"/>
              </a:ext>
            </a:extLst>
          </p:cNvPr>
          <p:cNvGrpSpPr>
            <a:grpSpLocks/>
          </p:cNvGrpSpPr>
          <p:nvPr/>
        </p:nvGrpSpPr>
        <p:grpSpPr bwMode="auto">
          <a:xfrm>
            <a:off x="2520950" y="1800225"/>
            <a:ext cx="228600" cy="2559050"/>
            <a:chOff x="3600" y="1104"/>
            <a:chExt cx="144" cy="1296"/>
          </a:xfrm>
        </p:grpSpPr>
        <p:sp>
          <p:nvSpPr>
            <p:cNvPr id="72774" name="Line 5">
              <a:extLst>
                <a:ext uri="{FF2B5EF4-FFF2-40B4-BE49-F238E27FC236}">
                  <a16:creationId xmlns:a16="http://schemas.microsoft.com/office/drawing/2014/main" id="{6F197842-B786-394C-9712-224558328773}"/>
                </a:ext>
              </a:extLst>
            </p:cNvPr>
            <p:cNvSpPr>
              <a:spLocks noChangeShapeType="1"/>
            </p:cNvSpPr>
            <p:nvPr/>
          </p:nvSpPr>
          <p:spPr bwMode="auto">
            <a:xfrm>
              <a:off x="3600" y="1104"/>
              <a:ext cx="0" cy="12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75" name="Line 6">
              <a:extLst>
                <a:ext uri="{FF2B5EF4-FFF2-40B4-BE49-F238E27FC236}">
                  <a16:creationId xmlns:a16="http://schemas.microsoft.com/office/drawing/2014/main" id="{67A372A0-6101-BE40-B40B-5AD8DB1E9CCD}"/>
                </a:ext>
              </a:extLst>
            </p:cNvPr>
            <p:cNvSpPr>
              <a:spLocks noChangeShapeType="1"/>
            </p:cNvSpPr>
            <p:nvPr/>
          </p:nvSpPr>
          <p:spPr bwMode="auto">
            <a:xfrm>
              <a:off x="3600" y="2400"/>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76" name="Line 7">
              <a:extLst>
                <a:ext uri="{FF2B5EF4-FFF2-40B4-BE49-F238E27FC236}">
                  <a16:creationId xmlns:a16="http://schemas.microsoft.com/office/drawing/2014/main" id="{F2F207A9-D8DA-4346-82D9-710A525B2F1B}"/>
                </a:ext>
              </a:extLst>
            </p:cNvPr>
            <p:cNvSpPr>
              <a:spLocks noChangeShapeType="1"/>
            </p:cNvSpPr>
            <p:nvPr/>
          </p:nvSpPr>
          <p:spPr bwMode="auto">
            <a:xfrm>
              <a:off x="3600" y="1104"/>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707" name="Group 8">
            <a:extLst>
              <a:ext uri="{FF2B5EF4-FFF2-40B4-BE49-F238E27FC236}">
                <a16:creationId xmlns:a16="http://schemas.microsoft.com/office/drawing/2014/main" id="{AC056EEC-9C91-DB45-B523-B3C4C972A520}"/>
              </a:ext>
            </a:extLst>
          </p:cNvPr>
          <p:cNvGrpSpPr>
            <a:grpSpLocks/>
          </p:cNvGrpSpPr>
          <p:nvPr/>
        </p:nvGrpSpPr>
        <p:grpSpPr bwMode="auto">
          <a:xfrm flipH="1">
            <a:off x="6629400" y="1800225"/>
            <a:ext cx="228600" cy="2559050"/>
            <a:chOff x="3600" y="1104"/>
            <a:chExt cx="144" cy="1296"/>
          </a:xfrm>
        </p:grpSpPr>
        <p:sp>
          <p:nvSpPr>
            <p:cNvPr id="72771" name="Line 9">
              <a:extLst>
                <a:ext uri="{FF2B5EF4-FFF2-40B4-BE49-F238E27FC236}">
                  <a16:creationId xmlns:a16="http://schemas.microsoft.com/office/drawing/2014/main" id="{DC4B10AC-44FE-224E-B6B2-646BEABCC126}"/>
                </a:ext>
              </a:extLst>
            </p:cNvPr>
            <p:cNvSpPr>
              <a:spLocks noChangeShapeType="1"/>
            </p:cNvSpPr>
            <p:nvPr/>
          </p:nvSpPr>
          <p:spPr bwMode="auto">
            <a:xfrm>
              <a:off x="3600" y="1104"/>
              <a:ext cx="0" cy="12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72" name="Line 10">
              <a:extLst>
                <a:ext uri="{FF2B5EF4-FFF2-40B4-BE49-F238E27FC236}">
                  <a16:creationId xmlns:a16="http://schemas.microsoft.com/office/drawing/2014/main" id="{93B25F96-6950-6048-A827-C0724C4FAF78}"/>
                </a:ext>
              </a:extLst>
            </p:cNvPr>
            <p:cNvSpPr>
              <a:spLocks noChangeShapeType="1"/>
            </p:cNvSpPr>
            <p:nvPr/>
          </p:nvSpPr>
          <p:spPr bwMode="auto">
            <a:xfrm>
              <a:off x="3600" y="2400"/>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73" name="Line 11">
              <a:extLst>
                <a:ext uri="{FF2B5EF4-FFF2-40B4-BE49-F238E27FC236}">
                  <a16:creationId xmlns:a16="http://schemas.microsoft.com/office/drawing/2014/main" id="{BE9C783F-346B-2C47-8442-EE3EDC7CDE83}"/>
                </a:ext>
              </a:extLst>
            </p:cNvPr>
            <p:cNvSpPr>
              <a:spLocks noChangeShapeType="1"/>
            </p:cNvSpPr>
            <p:nvPr/>
          </p:nvSpPr>
          <p:spPr bwMode="auto">
            <a:xfrm>
              <a:off x="3600" y="1104"/>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2708" name="Text Box 12">
            <a:extLst>
              <a:ext uri="{FF2B5EF4-FFF2-40B4-BE49-F238E27FC236}">
                <a16:creationId xmlns:a16="http://schemas.microsoft.com/office/drawing/2014/main" id="{A041CF97-9B1A-1143-B89F-C761ACD33C23}"/>
              </a:ext>
            </a:extLst>
          </p:cNvPr>
          <p:cNvSpPr txBox="1">
            <a:spLocks noChangeArrowheads="1"/>
          </p:cNvSpPr>
          <p:nvPr/>
        </p:nvSpPr>
        <p:spPr bwMode="auto">
          <a:xfrm>
            <a:off x="2362200" y="1455738"/>
            <a:ext cx="730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solidFill>
                  <a:srgbClr val="660066"/>
                </a:solidFill>
              </a:rPr>
              <a:t>Seed</a:t>
            </a:r>
          </a:p>
        </p:txBody>
      </p:sp>
      <p:sp>
        <p:nvSpPr>
          <p:cNvPr id="72709" name="Text Box 13">
            <a:extLst>
              <a:ext uri="{FF2B5EF4-FFF2-40B4-BE49-F238E27FC236}">
                <a16:creationId xmlns:a16="http://schemas.microsoft.com/office/drawing/2014/main" id="{5D777BD1-8269-4B41-9BFA-FB9771B2BD02}"/>
              </a:ext>
            </a:extLst>
          </p:cNvPr>
          <p:cNvSpPr txBox="1">
            <a:spLocks noChangeArrowheads="1"/>
          </p:cNvSpPr>
          <p:nvPr/>
        </p:nvSpPr>
        <p:spPr bwMode="auto">
          <a:xfrm>
            <a:off x="3568700" y="1455738"/>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solidFill>
                  <a:srgbClr val="660066"/>
                </a:solidFill>
              </a:rPr>
              <a:t>Juv.</a:t>
            </a:r>
          </a:p>
        </p:txBody>
      </p:sp>
      <p:sp>
        <p:nvSpPr>
          <p:cNvPr id="72710" name="Text Box 14">
            <a:extLst>
              <a:ext uri="{FF2B5EF4-FFF2-40B4-BE49-F238E27FC236}">
                <a16:creationId xmlns:a16="http://schemas.microsoft.com/office/drawing/2014/main" id="{A69D6C2E-BD62-194E-B82E-DCAB2891A3D7}"/>
              </a:ext>
            </a:extLst>
          </p:cNvPr>
          <p:cNvSpPr txBox="1">
            <a:spLocks noChangeArrowheads="1"/>
          </p:cNvSpPr>
          <p:nvPr/>
        </p:nvSpPr>
        <p:spPr bwMode="auto">
          <a:xfrm>
            <a:off x="4800600" y="1455738"/>
            <a:ext cx="704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solidFill>
                  <a:srgbClr val="660066"/>
                </a:solidFill>
              </a:rPr>
              <a:t>Med.</a:t>
            </a:r>
          </a:p>
        </p:txBody>
      </p:sp>
      <p:sp>
        <p:nvSpPr>
          <p:cNvPr id="72711" name="Text Box 18">
            <a:extLst>
              <a:ext uri="{FF2B5EF4-FFF2-40B4-BE49-F238E27FC236}">
                <a16:creationId xmlns:a16="http://schemas.microsoft.com/office/drawing/2014/main" id="{1FC6774C-B2B3-C146-A4A2-60A7A4526E9C}"/>
              </a:ext>
            </a:extLst>
          </p:cNvPr>
          <p:cNvSpPr txBox="1">
            <a:spLocks noChangeArrowheads="1"/>
          </p:cNvSpPr>
          <p:nvPr/>
        </p:nvSpPr>
        <p:spPr bwMode="auto">
          <a:xfrm>
            <a:off x="2520950" y="1824038"/>
            <a:ext cx="579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0.60</a:t>
            </a:r>
          </a:p>
        </p:txBody>
      </p:sp>
      <p:sp>
        <p:nvSpPr>
          <p:cNvPr id="72712" name="Text Box 19">
            <a:extLst>
              <a:ext uri="{FF2B5EF4-FFF2-40B4-BE49-F238E27FC236}">
                <a16:creationId xmlns:a16="http://schemas.microsoft.com/office/drawing/2014/main" id="{00304D6C-B0E4-6245-BD66-0A2C4A081F5C}"/>
              </a:ext>
            </a:extLst>
          </p:cNvPr>
          <p:cNvSpPr txBox="1">
            <a:spLocks noChangeArrowheads="1"/>
          </p:cNvSpPr>
          <p:nvPr/>
        </p:nvSpPr>
        <p:spPr bwMode="auto">
          <a:xfrm>
            <a:off x="2520950" y="2554288"/>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72713" name="Text Box 20">
            <a:extLst>
              <a:ext uri="{FF2B5EF4-FFF2-40B4-BE49-F238E27FC236}">
                <a16:creationId xmlns:a16="http://schemas.microsoft.com/office/drawing/2014/main" id="{CD7E8F73-4B82-5443-8EA7-7BB88DCBFCA9}"/>
              </a:ext>
            </a:extLst>
          </p:cNvPr>
          <p:cNvSpPr txBox="1">
            <a:spLocks noChangeArrowheads="1"/>
          </p:cNvSpPr>
          <p:nvPr/>
        </p:nvSpPr>
        <p:spPr bwMode="auto">
          <a:xfrm>
            <a:off x="2520950" y="3284538"/>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72714" name="Text Box 23">
            <a:extLst>
              <a:ext uri="{FF2B5EF4-FFF2-40B4-BE49-F238E27FC236}">
                <a16:creationId xmlns:a16="http://schemas.microsoft.com/office/drawing/2014/main" id="{E23C1959-3985-6145-8964-B0EBB34C5AF1}"/>
              </a:ext>
            </a:extLst>
          </p:cNvPr>
          <p:cNvSpPr txBox="1">
            <a:spLocks noChangeArrowheads="1"/>
          </p:cNvSpPr>
          <p:nvPr/>
        </p:nvSpPr>
        <p:spPr bwMode="auto">
          <a:xfrm>
            <a:off x="3105150" y="1455738"/>
            <a:ext cx="476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solidFill>
                  <a:srgbClr val="660066"/>
                </a:solidFill>
              </a:rPr>
              <a:t>SL</a:t>
            </a:r>
          </a:p>
        </p:txBody>
      </p:sp>
      <p:sp>
        <p:nvSpPr>
          <p:cNvPr id="72715" name="Text Box 24">
            <a:extLst>
              <a:ext uri="{FF2B5EF4-FFF2-40B4-BE49-F238E27FC236}">
                <a16:creationId xmlns:a16="http://schemas.microsoft.com/office/drawing/2014/main" id="{0E58A65F-4089-4149-B43C-472E7ABF6CA8}"/>
              </a:ext>
            </a:extLst>
          </p:cNvPr>
          <p:cNvSpPr txBox="1">
            <a:spLocks noChangeArrowheads="1"/>
          </p:cNvSpPr>
          <p:nvPr/>
        </p:nvSpPr>
        <p:spPr bwMode="auto">
          <a:xfrm>
            <a:off x="4286250" y="1455738"/>
            <a:ext cx="539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solidFill>
                  <a:srgbClr val="660066"/>
                </a:solidFill>
              </a:rPr>
              <a:t>Sm</a:t>
            </a:r>
          </a:p>
        </p:txBody>
      </p:sp>
      <p:sp>
        <p:nvSpPr>
          <p:cNvPr id="72716" name="Text Box 25">
            <a:extLst>
              <a:ext uri="{FF2B5EF4-FFF2-40B4-BE49-F238E27FC236}">
                <a16:creationId xmlns:a16="http://schemas.microsoft.com/office/drawing/2014/main" id="{8B00036B-0AFA-B24F-9459-83B98B65D49C}"/>
              </a:ext>
            </a:extLst>
          </p:cNvPr>
          <p:cNvSpPr txBox="1">
            <a:spLocks noChangeArrowheads="1"/>
          </p:cNvSpPr>
          <p:nvPr/>
        </p:nvSpPr>
        <p:spPr bwMode="auto">
          <a:xfrm>
            <a:off x="2520950" y="2189163"/>
            <a:ext cx="579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0.01</a:t>
            </a:r>
          </a:p>
        </p:txBody>
      </p:sp>
      <p:sp>
        <p:nvSpPr>
          <p:cNvPr id="72717" name="Text Box 26">
            <a:extLst>
              <a:ext uri="{FF2B5EF4-FFF2-40B4-BE49-F238E27FC236}">
                <a16:creationId xmlns:a16="http://schemas.microsoft.com/office/drawing/2014/main" id="{A6D6ECA9-9C21-FE45-89C5-0C341230352E}"/>
              </a:ext>
            </a:extLst>
          </p:cNvPr>
          <p:cNvSpPr txBox="1">
            <a:spLocks noChangeArrowheads="1"/>
          </p:cNvSpPr>
          <p:nvPr/>
        </p:nvSpPr>
        <p:spPr bwMode="auto">
          <a:xfrm>
            <a:off x="2520950" y="2919413"/>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72718" name="Text Box 27">
            <a:extLst>
              <a:ext uri="{FF2B5EF4-FFF2-40B4-BE49-F238E27FC236}">
                <a16:creationId xmlns:a16="http://schemas.microsoft.com/office/drawing/2014/main" id="{AC5C5B9F-2B04-F540-A79A-D7CDD1F5D717}"/>
              </a:ext>
            </a:extLst>
          </p:cNvPr>
          <p:cNvSpPr txBox="1">
            <a:spLocks noChangeArrowheads="1"/>
          </p:cNvSpPr>
          <p:nvPr/>
        </p:nvSpPr>
        <p:spPr bwMode="auto">
          <a:xfrm>
            <a:off x="3084513" y="1814513"/>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72719" name="Text Box 28">
            <a:extLst>
              <a:ext uri="{FF2B5EF4-FFF2-40B4-BE49-F238E27FC236}">
                <a16:creationId xmlns:a16="http://schemas.microsoft.com/office/drawing/2014/main" id="{A54D4FD3-D7E3-C449-A1DA-1FFF31868379}"/>
              </a:ext>
            </a:extLst>
          </p:cNvPr>
          <p:cNvSpPr txBox="1">
            <a:spLocks noChangeArrowheads="1"/>
          </p:cNvSpPr>
          <p:nvPr/>
        </p:nvSpPr>
        <p:spPr bwMode="auto">
          <a:xfrm>
            <a:off x="3084513" y="2544763"/>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0.35</a:t>
            </a:r>
          </a:p>
        </p:txBody>
      </p:sp>
      <p:sp>
        <p:nvSpPr>
          <p:cNvPr id="72720" name="Text Box 29">
            <a:extLst>
              <a:ext uri="{FF2B5EF4-FFF2-40B4-BE49-F238E27FC236}">
                <a16:creationId xmlns:a16="http://schemas.microsoft.com/office/drawing/2014/main" id="{74B82A69-2611-5142-B780-E702949CDE28}"/>
              </a:ext>
            </a:extLst>
          </p:cNvPr>
          <p:cNvSpPr txBox="1">
            <a:spLocks noChangeArrowheads="1"/>
          </p:cNvSpPr>
          <p:nvPr/>
        </p:nvSpPr>
        <p:spPr bwMode="auto">
          <a:xfrm>
            <a:off x="3084513" y="3275013"/>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72721" name="Text Box 30">
            <a:extLst>
              <a:ext uri="{FF2B5EF4-FFF2-40B4-BE49-F238E27FC236}">
                <a16:creationId xmlns:a16="http://schemas.microsoft.com/office/drawing/2014/main" id="{D6011C97-3B31-8249-92A0-9088AFE49712}"/>
              </a:ext>
            </a:extLst>
          </p:cNvPr>
          <p:cNvSpPr txBox="1">
            <a:spLocks noChangeArrowheads="1"/>
          </p:cNvSpPr>
          <p:nvPr/>
        </p:nvSpPr>
        <p:spPr bwMode="auto">
          <a:xfrm>
            <a:off x="3084513" y="2179638"/>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0.23</a:t>
            </a:r>
          </a:p>
        </p:txBody>
      </p:sp>
      <p:sp>
        <p:nvSpPr>
          <p:cNvPr id="72722" name="Text Box 31">
            <a:extLst>
              <a:ext uri="{FF2B5EF4-FFF2-40B4-BE49-F238E27FC236}">
                <a16:creationId xmlns:a16="http://schemas.microsoft.com/office/drawing/2014/main" id="{DFD69F83-E1E0-0D4B-BC02-893A7E57A95A}"/>
              </a:ext>
            </a:extLst>
          </p:cNvPr>
          <p:cNvSpPr txBox="1">
            <a:spLocks noChangeArrowheads="1"/>
          </p:cNvSpPr>
          <p:nvPr/>
        </p:nvSpPr>
        <p:spPr bwMode="auto">
          <a:xfrm>
            <a:off x="3084513" y="2909888"/>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0.02</a:t>
            </a:r>
          </a:p>
        </p:txBody>
      </p:sp>
      <p:sp>
        <p:nvSpPr>
          <p:cNvPr id="72723" name="Text Box 32">
            <a:extLst>
              <a:ext uri="{FF2B5EF4-FFF2-40B4-BE49-F238E27FC236}">
                <a16:creationId xmlns:a16="http://schemas.microsoft.com/office/drawing/2014/main" id="{757488C5-34CD-2949-8C6A-57DB7CC3F65F}"/>
              </a:ext>
            </a:extLst>
          </p:cNvPr>
          <p:cNvSpPr txBox="1">
            <a:spLocks noChangeArrowheads="1"/>
          </p:cNvSpPr>
          <p:nvPr/>
        </p:nvSpPr>
        <p:spPr bwMode="auto">
          <a:xfrm>
            <a:off x="3694113" y="1814513"/>
            <a:ext cx="466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9.6</a:t>
            </a:r>
          </a:p>
        </p:txBody>
      </p:sp>
      <p:sp>
        <p:nvSpPr>
          <p:cNvPr id="72724" name="Text Box 33">
            <a:extLst>
              <a:ext uri="{FF2B5EF4-FFF2-40B4-BE49-F238E27FC236}">
                <a16:creationId xmlns:a16="http://schemas.microsoft.com/office/drawing/2014/main" id="{ED96156B-3D48-3745-A996-AF6982F8BE8D}"/>
              </a:ext>
            </a:extLst>
          </p:cNvPr>
          <p:cNvSpPr txBox="1">
            <a:spLocks noChangeArrowheads="1"/>
          </p:cNvSpPr>
          <p:nvPr/>
        </p:nvSpPr>
        <p:spPr bwMode="auto">
          <a:xfrm>
            <a:off x="3694113" y="2544763"/>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0.21</a:t>
            </a:r>
          </a:p>
        </p:txBody>
      </p:sp>
      <p:sp>
        <p:nvSpPr>
          <p:cNvPr id="72725" name="Text Box 34">
            <a:extLst>
              <a:ext uri="{FF2B5EF4-FFF2-40B4-BE49-F238E27FC236}">
                <a16:creationId xmlns:a16="http://schemas.microsoft.com/office/drawing/2014/main" id="{DB7E2021-1F3F-8A4C-9D68-05499DD7F418}"/>
              </a:ext>
            </a:extLst>
          </p:cNvPr>
          <p:cNvSpPr txBox="1">
            <a:spLocks noChangeArrowheads="1"/>
          </p:cNvSpPr>
          <p:nvPr/>
        </p:nvSpPr>
        <p:spPr bwMode="auto">
          <a:xfrm>
            <a:off x="3694113" y="3275013"/>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0.14</a:t>
            </a:r>
          </a:p>
        </p:txBody>
      </p:sp>
      <p:sp>
        <p:nvSpPr>
          <p:cNvPr id="72726" name="Text Box 35">
            <a:extLst>
              <a:ext uri="{FF2B5EF4-FFF2-40B4-BE49-F238E27FC236}">
                <a16:creationId xmlns:a16="http://schemas.microsoft.com/office/drawing/2014/main" id="{123C6037-C4C1-1943-8A51-FD3E0522CD32}"/>
              </a:ext>
            </a:extLst>
          </p:cNvPr>
          <p:cNvSpPr txBox="1">
            <a:spLocks noChangeArrowheads="1"/>
          </p:cNvSpPr>
          <p:nvPr/>
        </p:nvSpPr>
        <p:spPr bwMode="auto">
          <a:xfrm>
            <a:off x="3694113" y="2179638"/>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72727" name="Text Box 36">
            <a:extLst>
              <a:ext uri="{FF2B5EF4-FFF2-40B4-BE49-F238E27FC236}">
                <a16:creationId xmlns:a16="http://schemas.microsoft.com/office/drawing/2014/main" id="{C3FA0E10-6AD0-504A-9630-88F4496A45BE}"/>
              </a:ext>
            </a:extLst>
          </p:cNvPr>
          <p:cNvSpPr txBox="1">
            <a:spLocks noChangeArrowheads="1"/>
          </p:cNvSpPr>
          <p:nvPr/>
        </p:nvSpPr>
        <p:spPr bwMode="auto">
          <a:xfrm>
            <a:off x="3694113" y="2909888"/>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0.39</a:t>
            </a:r>
          </a:p>
        </p:txBody>
      </p:sp>
      <p:sp>
        <p:nvSpPr>
          <p:cNvPr id="72728" name="Text Box 37">
            <a:extLst>
              <a:ext uri="{FF2B5EF4-FFF2-40B4-BE49-F238E27FC236}">
                <a16:creationId xmlns:a16="http://schemas.microsoft.com/office/drawing/2014/main" id="{2A8C3B02-809B-584F-8A4E-12DBF19A360C}"/>
              </a:ext>
            </a:extLst>
          </p:cNvPr>
          <p:cNvSpPr txBox="1">
            <a:spLocks noChangeArrowheads="1"/>
          </p:cNvSpPr>
          <p:nvPr/>
        </p:nvSpPr>
        <p:spPr bwMode="auto">
          <a:xfrm>
            <a:off x="4291013" y="1814513"/>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97.5</a:t>
            </a:r>
          </a:p>
        </p:txBody>
      </p:sp>
      <p:sp>
        <p:nvSpPr>
          <p:cNvPr id="72729" name="Text Box 38">
            <a:extLst>
              <a:ext uri="{FF2B5EF4-FFF2-40B4-BE49-F238E27FC236}">
                <a16:creationId xmlns:a16="http://schemas.microsoft.com/office/drawing/2014/main" id="{742B61C6-891D-DA4F-B26C-4C52FE7AE404}"/>
              </a:ext>
            </a:extLst>
          </p:cNvPr>
          <p:cNvSpPr txBox="1">
            <a:spLocks noChangeArrowheads="1"/>
          </p:cNvSpPr>
          <p:nvPr/>
        </p:nvSpPr>
        <p:spPr bwMode="auto">
          <a:xfrm>
            <a:off x="4291013" y="2544763"/>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0.01</a:t>
            </a:r>
          </a:p>
        </p:txBody>
      </p:sp>
      <p:sp>
        <p:nvSpPr>
          <p:cNvPr id="72730" name="Text Box 39">
            <a:extLst>
              <a:ext uri="{FF2B5EF4-FFF2-40B4-BE49-F238E27FC236}">
                <a16:creationId xmlns:a16="http://schemas.microsoft.com/office/drawing/2014/main" id="{0CB012F2-108D-CE4D-A885-33667B0A02D9}"/>
              </a:ext>
            </a:extLst>
          </p:cNvPr>
          <p:cNvSpPr txBox="1">
            <a:spLocks noChangeArrowheads="1"/>
          </p:cNvSpPr>
          <p:nvPr/>
        </p:nvSpPr>
        <p:spPr bwMode="auto">
          <a:xfrm>
            <a:off x="4291013" y="3275013"/>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0.46</a:t>
            </a:r>
          </a:p>
        </p:txBody>
      </p:sp>
      <p:sp>
        <p:nvSpPr>
          <p:cNvPr id="72731" name="Text Box 40">
            <a:extLst>
              <a:ext uri="{FF2B5EF4-FFF2-40B4-BE49-F238E27FC236}">
                <a16:creationId xmlns:a16="http://schemas.microsoft.com/office/drawing/2014/main" id="{94D7AC6C-2BC3-8042-99BF-34D9497D8061}"/>
              </a:ext>
            </a:extLst>
          </p:cNvPr>
          <p:cNvSpPr txBox="1">
            <a:spLocks noChangeArrowheads="1"/>
          </p:cNvSpPr>
          <p:nvPr/>
        </p:nvSpPr>
        <p:spPr bwMode="auto">
          <a:xfrm>
            <a:off x="4291013" y="2179638"/>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72732" name="Text Box 41">
            <a:extLst>
              <a:ext uri="{FF2B5EF4-FFF2-40B4-BE49-F238E27FC236}">
                <a16:creationId xmlns:a16="http://schemas.microsoft.com/office/drawing/2014/main" id="{D12F0BBD-AA87-DB42-9446-599AA1F6E8CA}"/>
              </a:ext>
            </a:extLst>
          </p:cNvPr>
          <p:cNvSpPr txBox="1">
            <a:spLocks noChangeArrowheads="1"/>
          </p:cNvSpPr>
          <p:nvPr/>
        </p:nvSpPr>
        <p:spPr bwMode="auto">
          <a:xfrm>
            <a:off x="4291013" y="2909888"/>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0.32</a:t>
            </a:r>
          </a:p>
        </p:txBody>
      </p:sp>
      <p:sp>
        <p:nvSpPr>
          <p:cNvPr id="72733" name="Text Box 42">
            <a:extLst>
              <a:ext uri="{FF2B5EF4-FFF2-40B4-BE49-F238E27FC236}">
                <a16:creationId xmlns:a16="http://schemas.microsoft.com/office/drawing/2014/main" id="{B9C798FA-DE36-0B44-9CBE-44B4C2156742}"/>
              </a:ext>
            </a:extLst>
          </p:cNvPr>
          <p:cNvSpPr txBox="1">
            <a:spLocks noChangeArrowheads="1"/>
          </p:cNvSpPr>
          <p:nvPr/>
        </p:nvSpPr>
        <p:spPr bwMode="auto">
          <a:xfrm>
            <a:off x="4883150" y="1814513"/>
            <a:ext cx="5222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422</a:t>
            </a:r>
          </a:p>
        </p:txBody>
      </p:sp>
      <p:sp>
        <p:nvSpPr>
          <p:cNvPr id="72734" name="Text Box 43">
            <a:extLst>
              <a:ext uri="{FF2B5EF4-FFF2-40B4-BE49-F238E27FC236}">
                <a16:creationId xmlns:a16="http://schemas.microsoft.com/office/drawing/2014/main" id="{CD1A1B4A-F5D9-2540-859F-7FC2D0B7F2F4}"/>
              </a:ext>
            </a:extLst>
          </p:cNvPr>
          <p:cNvSpPr txBox="1">
            <a:spLocks noChangeArrowheads="1"/>
          </p:cNvSpPr>
          <p:nvPr/>
        </p:nvSpPr>
        <p:spPr bwMode="auto">
          <a:xfrm>
            <a:off x="4883150" y="2544763"/>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72735" name="Text Box 44">
            <a:extLst>
              <a:ext uri="{FF2B5EF4-FFF2-40B4-BE49-F238E27FC236}">
                <a16:creationId xmlns:a16="http://schemas.microsoft.com/office/drawing/2014/main" id="{5C61F992-93EC-E445-8A5C-D5E1495A884B}"/>
              </a:ext>
            </a:extLst>
          </p:cNvPr>
          <p:cNvSpPr txBox="1">
            <a:spLocks noChangeArrowheads="1"/>
          </p:cNvSpPr>
          <p:nvPr/>
        </p:nvSpPr>
        <p:spPr bwMode="auto">
          <a:xfrm>
            <a:off x="4883150" y="3275013"/>
            <a:ext cx="579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0.37</a:t>
            </a:r>
          </a:p>
        </p:txBody>
      </p:sp>
      <p:sp>
        <p:nvSpPr>
          <p:cNvPr id="72736" name="Text Box 45">
            <a:extLst>
              <a:ext uri="{FF2B5EF4-FFF2-40B4-BE49-F238E27FC236}">
                <a16:creationId xmlns:a16="http://schemas.microsoft.com/office/drawing/2014/main" id="{6A7B2762-5A90-8D47-A3F2-9BC3BA1299F8}"/>
              </a:ext>
            </a:extLst>
          </p:cNvPr>
          <p:cNvSpPr txBox="1">
            <a:spLocks noChangeArrowheads="1"/>
          </p:cNvSpPr>
          <p:nvPr/>
        </p:nvSpPr>
        <p:spPr bwMode="auto">
          <a:xfrm>
            <a:off x="4883150" y="2179638"/>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72737" name="Text Box 46">
            <a:extLst>
              <a:ext uri="{FF2B5EF4-FFF2-40B4-BE49-F238E27FC236}">
                <a16:creationId xmlns:a16="http://schemas.microsoft.com/office/drawing/2014/main" id="{DD50EA3F-0C54-9346-A800-D4BA5119189D}"/>
              </a:ext>
            </a:extLst>
          </p:cNvPr>
          <p:cNvSpPr txBox="1">
            <a:spLocks noChangeArrowheads="1"/>
          </p:cNvSpPr>
          <p:nvPr/>
        </p:nvSpPr>
        <p:spPr bwMode="auto">
          <a:xfrm>
            <a:off x="4883150" y="2909888"/>
            <a:ext cx="579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0.03</a:t>
            </a:r>
          </a:p>
        </p:txBody>
      </p:sp>
      <p:sp>
        <p:nvSpPr>
          <p:cNvPr id="72738" name="Text Box 48">
            <a:extLst>
              <a:ext uri="{FF2B5EF4-FFF2-40B4-BE49-F238E27FC236}">
                <a16:creationId xmlns:a16="http://schemas.microsoft.com/office/drawing/2014/main" id="{82F0EDFF-99DA-8544-8CA3-3BAD25822C49}"/>
              </a:ext>
            </a:extLst>
          </p:cNvPr>
          <p:cNvSpPr txBox="1">
            <a:spLocks noChangeArrowheads="1"/>
          </p:cNvSpPr>
          <p:nvPr/>
        </p:nvSpPr>
        <p:spPr bwMode="auto">
          <a:xfrm>
            <a:off x="2517775" y="3649663"/>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72739" name="Text Box 49">
            <a:extLst>
              <a:ext uri="{FF2B5EF4-FFF2-40B4-BE49-F238E27FC236}">
                <a16:creationId xmlns:a16="http://schemas.microsoft.com/office/drawing/2014/main" id="{C8793513-A816-1444-9E9C-E0F8F1652796}"/>
              </a:ext>
            </a:extLst>
          </p:cNvPr>
          <p:cNvSpPr txBox="1">
            <a:spLocks noChangeArrowheads="1"/>
          </p:cNvSpPr>
          <p:nvPr/>
        </p:nvSpPr>
        <p:spPr bwMode="auto">
          <a:xfrm>
            <a:off x="3081338" y="3640138"/>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72740" name="Text Box 50">
            <a:extLst>
              <a:ext uri="{FF2B5EF4-FFF2-40B4-BE49-F238E27FC236}">
                <a16:creationId xmlns:a16="http://schemas.microsoft.com/office/drawing/2014/main" id="{7F9405A7-C953-AD44-8F8E-F8BF3421AA02}"/>
              </a:ext>
            </a:extLst>
          </p:cNvPr>
          <p:cNvSpPr txBox="1">
            <a:spLocks noChangeArrowheads="1"/>
          </p:cNvSpPr>
          <p:nvPr/>
        </p:nvSpPr>
        <p:spPr bwMode="auto">
          <a:xfrm>
            <a:off x="3690938" y="3640138"/>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0.03</a:t>
            </a:r>
          </a:p>
        </p:txBody>
      </p:sp>
      <p:sp>
        <p:nvSpPr>
          <p:cNvPr id="72741" name="Text Box 51">
            <a:extLst>
              <a:ext uri="{FF2B5EF4-FFF2-40B4-BE49-F238E27FC236}">
                <a16:creationId xmlns:a16="http://schemas.microsoft.com/office/drawing/2014/main" id="{57F2EF7D-A98D-634B-91B0-4EBF6294AC11}"/>
              </a:ext>
            </a:extLst>
          </p:cNvPr>
          <p:cNvSpPr txBox="1">
            <a:spLocks noChangeArrowheads="1"/>
          </p:cNvSpPr>
          <p:nvPr/>
        </p:nvSpPr>
        <p:spPr bwMode="auto">
          <a:xfrm>
            <a:off x="4287838" y="3640138"/>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0.05</a:t>
            </a:r>
          </a:p>
        </p:txBody>
      </p:sp>
      <p:sp>
        <p:nvSpPr>
          <p:cNvPr id="72742" name="Text Box 52">
            <a:extLst>
              <a:ext uri="{FF2B5EF4-FFF2-40B4-BE49-F238E27FC236}">
                <a16:creationId xmlns:a16="http://schemas.microsoft.com/office/drawing/2014/main" id="{04E008D6-0430-6A45-9A8F-B502D76FBFA3}"/>
              </a:ext>
            </a:extLst>
          </p:cNvPr>
          <p:cNvSpPr txBox="1">
            <a:spLocks noChangeArrowheads="1"/>
          </p:cNvSpPr>
          <p:nvPr/>
        </p:nvSpPr>
        <p:spPr bwMode="auto">
          <a:xfrm>
            <a:off x="4879975" y="3640138"/>
            <a:ext cx="579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0.37</a:t>
            </a:r>
          </a:p>
        </p:txBody>
      </p:sp>
      <p:sp>
        <p:nvSpPr>
          <p:cNvPr id="72743" name="Text Box 53">
            <a:extLst>
              <a:ext uri="{FF2B5EF4-FFF2-40B4-BE49-F238E27FC236}">
                <a16:creationId xmlns:a16="http://schemas.microsoft.com/office/drawing/2014/main" id="{FA37FBBE-A94D-424C-8D76-A80DEF8C9268}"/>
              </a:ext>
            </a:extLst>
          </p:cNvPr>
          <p:cNvSpPr txBox="1">
            <a:spLocks noChangeArrowheads="1"/>
          </p:cNvSpPr>
          <p:nvPr/>
        </p:nvSpPr>
        <p:spPr bwMode="auto">
          <a:xfrm>
            <a:off x="5413375" y="1816100"/>
            <a:ext cx="5222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861</a:t>
            </a:r>
          </a:p>
        </p:txBody>
      </p:sp>
      <p:sp>
        <p:nvSpPr>
          <p:cNvPr id="72744" name="Text Box 54">
            <a:extLst>
              <a:ext uri="{FF2B5EF4-FFF2-40B4-BE49-F238E27FC236}">
                <a16:creationId xmlns:a16="http://schemas.microsoft.com/office/drawing/2014/main" id="{7833002C-15D6-1D47-9712-D493670D6D9F}"/>
              </a:ext>
            </a:extLst>
          </p:cNvPr>
          <p:cNvSpPr txBox="1">
            <a:spLocks noChangeArrowheads="1"/>
          </p:cNvSpPr>
          <p:nvPr/>
        </p:nvSpPr>
        <p:spPr bwMode="auto">
          <a:xfrm>
            <a:off x="5413375" y="254635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72745" name="Text Box 55">
            <a:extLst>
              <a:ext uri="{FF2B5EF4-FFF2-40B4-BE49-F238E27FC236}">
                <a16:creationId xmlns:a16="http://schemas.microsoft.com/office/drawing/2014/main" id="{63738EAF-2241-2042-9153-F3B47E6076CA}"/>
              </a:ext>
            </a:extLst>
          </p:cNvPr>
          <p:cNvSpPr txBox="1">
            <a:spLocks noChangeArrowheads="1"/>
          </p:cNvSpPr>
          <p:nvPr/>
        </p:nvSpPr>
        <p:spPr bwMode="auto">
          <a:xfrm>
            <a:off x="5413375" y="3276600"/>
            <a:ext cx="579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0.01</a:t>
            </a:r>
          </a:p>
        </p:txBody>
      </p:sp>
      <p:sp>
        <p:nvSpPr>
          <p:cNvPr id="72746" name="Text Box 56">
            <a:extLst>
              <a:ext uri="{FF2B5EF4-FFF2-40B4-BE49-F238E27FC236}">
                <a16:creationId xmlns:a16="http://schemas.microsoft.com/office/drawing/2014/main" id="{53417B8C-2C81-294E-BD31-F99110200245}"/>
              </a:ext>
            </a:extLst>
          </p:cNvPr>
          <p:cNvSpPr txBox="1">
            <a:spLocks noChangeArrowheads="1"/>
          </p:cNvSpPr>
          <p:nvPr/>
        </p:nvSpPr>
        <p:spPr bwMode="auto">
          <a:xfrm>
            <a:off x="5413375" y="2181225"/>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72747" name="Text Box 57">
            <a:extLst>
              <a:ext uri="{FF2B5EF4-FFF2-40B4-BE49-F238E27FC236}">
                <a16:creationId xmlns:a16="http://schemas.microsoft.com/office/drawing/2014/main" id="{61194446-628D-AF4F-9D19-E1E77BAF9086}"/>
              </a:ext>
            </a:extLst>
          </p:cNvPr>
          <p:cNvSpPr txBox="1">
            <a:spLocks noChangeArrowheads="1"/>
          </p:cNvSpPr>
          <p:nvPr/>
        </p:nvSpPr>
        <p:spPr bwMode="auto">
          <a:xfrm>
            <a:off x="5413375" y="2911475"/>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72748" name="Text Box 58">
            <a:extLst>
              <a:ext uri="{FF2B5EF4-FFF2-40B4-BE49-F238E27FC236}">
                <a16:creationId xmlns:a16="http://schemas.microsoft.com/office/drawing/2014/main" id="{9D26119E-243F-6B47-9B58-CE7F66BBE7F6}"/>
              </a:ext>
            </a:extLst>
          </p:cNvPr>
          <p:cNvSpPr txBox="1">
            <a:spLocks noChangeArrowheads="1"/>
          </p:cNvSpPr>
          <p:nvPr/>
        </p:nvSpPr>
        <p:spPr bwMode="auto">
          <a:xfrm>
            <a:off x="5410200" y="3641725"/>
            <a:ext cx="579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0.44</a:t>
            </a:r>
          </a:p>
        </p:txBody>
      </p:sp>
      <p:sp>
        <p:nvSpPr>
          <p:cNvPr id="72749" name="Text Box 59">
            <a:extLst>
              <a:ext uri="{FF2B5EF4-FFF2-40B4-BE49-F238E27FC236}">
                <a16:creationId xmlns:a16="http://schemas.microsoft.com/office/drawing/2014/main" id="{9A0EDCA6-7D66-5C45-BF16-3A98A154D9BD}"/>
              </a:ext>
            </a:extLst>
          </p:cNvPr>
          <p:cNvSpPr txBox="1">
            <a:spLocks noChangeArrowheads="1"/>
          </p:cNvSpPr>
          <p:nvPr/>
        </p:nvSpPr>
        <p:spPr bwMode="auto">
          <a:xfrm>
            <a:off x="5556250" y="1447800"/>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solidFill>
                  <a:srgbClr val="660066"/>
                </a:solidFill>
              </a:rPr>
              <a:t>Lg</a:t>
            </a:r>
          </a:p>
        </p:txBody>
      </p:sp>
      <p:sp>
        <p:nvSpPr>
          <p:cNvPr id="72750" name="Text Box 60">
            <a:extLst>
              <a:ext uri="{FF2B5EF4-FFF2-40B4-BE49-F238E27FC236}">
                <a16:creationId xmlns:a16="http://schemas.microsoft.com/office/drawing/2014/main" id="{B155F43C-E0D7-7345-87B8-7AA03E8FC3F2}"/>
              </a:ext>
            </a:extLst>
          </p:cNvPr>
          <p:cNvSpPr txBox="1">
            <a:spLocks noChangeArrowheads="1"/>
          </p:cNvSpPr>
          <p:nvPr/>
        </p:nvSpPr>
        <p:spPr bwMode="auto">
          <a:xfrm>
            <a:off x="6165850" y="1455738"/>
            <a:ext cx="476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solidFill>
                  <a:srgbClr val="660066"/>
                </a:solidFill>
              </a:rPr>
              <a:t>XL</a:t>
            </a:r>
          </a:p>
        </p:txBody>
      </p:sp>
      <p:sp>
        <p:nvSpPr>
          <p:cNvPr id="72751" name="Text Box 61">
            <a:extLst>
              <a:ext uri="{FF2B5EF4-FFF2-40B4-BE49-F238E27FC236}">
                <a16:creationId xmlns:a16="http://schemas.microsoft.com/office/drawing/2014/main" id="{584130B4-A06A-B84D-AAF0-6FFD9D3235CE}"/>
              </a:ext>
            </a:extLst>
          </p:cNvPr>
          <p:cNvSpPr txBox="1">
            <a:spLocks noChangeArrowheads="1"/>
          </p:cNvSpPr>
          <p:nvPr/>
        </p:nvSpPr>
        <p:spPr bwMode="auto">
          <a:xfrm>
            <a:off x="2530475" y="4002088"/>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72752" name="Text Box 62">
            <a:extLst>
              <a:ext uri="{FF2B5EF4-FFF2-40B4-BE49-F238E27FC236}">
                <a16:creationId xmlns:a16="http://schemas.microsoft.com/office/drawing/2014/main" id="{E395F431-7870-3341-8201-10693CFB0049}"/>
              </a:ext>
            </a:extLst>
          </p:cNvPr>
          <p:cNvSpPr txBox="1">
            <a:spLocks noChangeArrowheads="1"/>
          </p:cNvSpPr>
          <p:nvPr/>
        </p:nvSpPr>
        <p:spPr bwMode="auto">
          <a:xfrm>
            <a:off x="3094038" y="3992563"/>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72753" name="Text Box 63">
            <a:extLst>
              <a:ext uri="{FF2B5EF4-FFF2-40B4-BE49-F238E27FC236}">
                <a16:creationId xmlns:a16="http://schemas.microsoft.com/office/drawing/2014/main" id="{D46C8BE5-5377-B544-8724-764ABC165FC3}"/>
              </a:ext>
            </a:extLst>
          </p:cNvPr>
          <p:cNvSpPr txBox="1">
            <a:spLocks noChangeArrowheads="1"/>
          </p:cNvSpPr>
          <p:nvPr/>
        </p:nvSpPr>
        <p:spPr bwMode="auto">
          <a:xfrm>
            <a:off x="3703638" y="3992563"/>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0.01</a:t>
            </a:r>
          </a:p>
        </p:txBody>
      </p:sp>
      <p:sp>
        <p:nvSpPr>
          <p:cNvPr id="72754" name="Text Box 64">
            <a:extLst>
              <a:ext uri="{FF2B5EF4-FFF2-40B4-BE49-F238E27FC236}">
                <a16:creationId xmlns:a16="http://schemas.microsoft.com/office/drawing/2014/main" id="{0EE6F84E-2CBA-A34E-9411-6FFAE3A48EBC}"/>
              </a:ext>
            </a:extLst>
          </p:cNvPr>
          <p:cNvSpPr txBox="1">
            <a:spLocks noChangeArrowheads="1"/>
          </p:cNvSpPr>
          <p:nvPr/>
        </p:nvSpPr>
        <p:spPr bwMode="auto">
          <a:xfrm>
            <a:off x="4300538" y="3992563"/>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0.01</a:t>
            </a:r>
          </a:p>
        </p:txBody>
      </p:sp>
      <p:sp>
        <p:nvSpPr>
          <p:cNvPr id="72755" name="Text Box 65">
            <a:extLst>
              <a:ext uri="{FF2B5EF4-FFF2-40B4-BE49-F238E27FC236}">
                <a16:creationId xmlns:a16="http://schemas.microsoft.com/office/drawing/2014/main" id="{F6E56332-80DC-D846-BB87-8D0B56EE2005}"/>
              </a:ext>
            </a:extLst>
          </p:cNvPr>
          <p:cNvSpPr txBox="1">
            <a:spLocks noChangeArrowheads="1"/>
          </p:cNvSpPr>
          <p:nvPr/>
        </p:nvSpPr>
        <p:spPr bwMode="auto">
          <a:xfrm>
            <a:off x="4892675" y="3992563"/>
            <a:ext cx="579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0.11</a:t>
            </a:r>
          </a:p>
        </p:txBody>
      </p:sp>
      <p:sp>
        <p:nvSpPr>
          <p:cNvPr id="72756" name="Text Box 66">
            <a:extLst>
              <a:ext uri="{FF2B5EF4-FFF2-40B4-BE49-F238E27FC236}">
                <a16:creationId xmlns:a16="http://schemas.microsoft.com/office/drawing/2014/main" id="{5D7B81D1-2F0F-4049-B954-C6B8F5F6CF98}"/>
              </a:ext>
            </a:extLst>
          </p:cNvPr>
          <p:cNvSpPr txBox="1">
            <a:spLocks noChangeArrowheads="1"/>
          </p:cNvSpPr>
          <p:nvPr/>
        </p:nvSpPr>
        <p:spPr bwMode="auto">
          <a:xfrm>
            <a:off x="5422900" y="3994150"/>
            <a:ext cx="579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0.49</a:t>
            </a:r>
          </a:p>
        </p:txBody>
      </p:sp>
      <p:sp>
        <p:nvSpPr>
          <p:cNvPr id="72757" name="Text Box 67">
            <a:extLst>
              <a:ext uri="{FF2B5EF4-FFF2-40B4-BE49-F238E27FC236}">
                <a16:creationId xmlns:a16="http://schemas.microsoft.com/office/drawing/2014/main" id="{7B4E9E3C-9012-024C-8405-9B2F6828D6B0}"/>
              </a:ext>
            </a:extLst>
          </p:cNvPr>
          <p:cNvSpPr txBox="1">
            <a:spLocks noChangeArrowheads="1"/>
          </p:cNvSpPr>
          <p:nvPr/>
        </p:nvSpPr>
        <p:spPr bwMode="auto">
          <a:xfrm>
            <a:off x="6040438" y="1836738"/>
            <a:ext cx="635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2725</a:t>
            </a:r>
          </a:p>
        </p:txBody>
      </p:sp>
      <p:sp>
        <p:nvSpPr>
          <p:cNvPr id="72758" name="Text Box 68">
            <a:extLst>
              <a:ext uri="{FF2B5EF4-FFF2-40B4-BE49-F238E27FC236}">
                <a16:creationId xmlns:a16="http://schemas.microsoft.com/office/drawing/2014/main" id="{69F96C9D-B228-8F48-B08F-000F69808F0A}"/>
              </a:ext>
            </a:extLst>
          </p:cNvPr>
          <p:cNvSpPr txBox="1">
            <a:spLocks noChangeArrowheads="1"/>
          </p:cNvSpPr>
          <p:nvPr/>
        </p:nvSpPr>
        <p:spPr bwMode="auto">
          <a:xfrm>
            <a:off x="6040438" y="2566988"/>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72759" name="Text Box 69">
            <a:extLst>
              <a:ext uri="{FF2B5EF4-FFF2-40B4-BE49-F238E27FC236}">
                <a16:creationId xmlns:a16="http://schemas.microsoft.com/office/drawing/2014/main" id="{6E51BCC6-EAE7-9849-9436-903EAB69D312}"/>
              </a:ext>
            </a:extLst>
          </p:cNvPr>
          <p:cNvSpPr txBox="1">
            <a:spLocks noChangeArrowheads="1"/>
          </p:cNvSpPr>
          <p:nvPr/>
        </p:nvSpPr>
        <p:spPr bwMode="auto">
          <a:xfrm>
            <a:off x="6040438" y="3297238"/>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0.03</a:t>
            </a:r>
          </a:p>
        </p:txBody>
      </p:sp>
      <p:sp>
        <p:nvSpPr>
          <p:cNvPr id="72760" name="Text Box 70">
            <a:extLst>
              <a:ext uri="{FF2B5EF4-FFF2-40B4-BE49-F238E27FC236}">
                <a16:creationId xmlns:a16="http://schemas.microsoft.com/office/drawing/2014/main" id="{0B384069-4130-B344-B728-5335284AECC4}"/>
              </a:ext>
            </a:extLst>
          </p:cNvPr>
          <p:cNvSpPr txBox="1">
            <a:spLocks noChangeArrowheads="1"/>
          </p:cNvSpPr>
          <p:nvPr/>
        </p:nvSpPr>
        <p:spPr bwMode="auto">
          <a:xfrm>
            <a:off x="6040438" y="2201863"/>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72761" name="Text Box 71">
            <a:extLst>
              <a:ext uri="{FF2B5EF4-FFF2-40B4-BE49-F238E27FC236}">
                <a16:creationId xmlns:a16="http://schemas.microsoft.com/office/drawing/2014/main" id="{2F49F67D-BD54-874D-9A21-C3FE5C0155E3}"/>
              </a:ext>
            </a:extLst>
          </p:cNvPr>
          <p:cNvSpPr txBox="1">
            <a:spLocks noChangeArrowheads="1"/>
          </p:cNvSpPr>
          <p:nvPr/>
        </p:nvSpPr>
        <p:spPr bwMode="auto">
          <a:xfrm>
            <a:off x="6040438" y="2932113"/>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72762" name="Text Box 72">
            <a:extLst>
              <a:ext uri="{FF2B5EF4-FFF2-40B4-BE49-F238E27FC236}">
                <a16:creationId xmlns:a16="http://schemas.microsoft.com/office/drawing/2014/main" id="{CCEC45CD-8D8E-114C-AEE7-71188B824630}"/>
              </a:ext>
            </a:extLst>
          </p:cNvPr>
          <p:cNvSpPr txBox="1">
            <a:spLocks noChangeArrowheads="1"/>
          </p:cNvSpPr>
          <p:nvPr/>
        </p:nvSpPr>
        <p:spPr bwMode="auto">
          <a:xfrm>
            <a:off x="6037263" y="3662363"/>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0.03</a:t>
            </a:r>
          </a:p>
        </p:txBody>
      </p:sp>
      <p:sp>
        <p:nvSpPr>
          <p:cNvPr id="72763" name="Text Box 73">
            <a:extLst>
              <a:ext uri="{FF2B5EF4-FFF2-40B4-BE49-F238E27FC236}">
                <a16:creationId xmlns:a16="http://schemas.microsoft.com/office/drawing/2014/main" id="{C6348A87-FFB8-A04F-B460-4B0F07603B01}"/>
              </a:ext>
            </a:extLst>
          </p:cNvPr>
          <p:cNvSpPr txBox="1">
            <a:spLocks noChangeArrowheads="1"/>
          </p:cNvSpPr>
          <p:nvPr/>
        </p:nvSpPr>
        <p:spPr bwMode="auto">
          <a:xfrm>
            <a:off x="6049963" y="4014788"/>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0.85</a:t>
            </a:r>
          </a:p>
        </p:txBody>
      </p:sp>
      <p:sp>
        <p:nvSpPr>
          <p:cNvPr id="72764" name="Text Box 75">
            <a:extLst>
              <a:ext uri="{FF2B5EF4-FFF2-40B4-BE49-F238E27FC236}">
                <a16:creationId xmlns:a16="http://schemas.microsoft.com/office/drawing/2014/main" id="{B453B1BF-AD91-864A-88E3-E86A8558E069}"/>
              </a:ext>
            </a:extLst>
          </p:cNvPr>
          <p:cNvSpPr txBox="1">
            <a:spLocks noChangeArrowheads="1"/>
          </p:cNvSpPr>
          <p:nvPr/>
        </p:nvSpPr>
        <p:spPr bwMode="auto">
          <a:xfrm>
            <a:off x="1752600" y="1816100"/>
            <a:ext cx="730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solidFill>
                  <a:srgbClr val="660066"/>
                </a:solidFill>
              </a:rPr>
              <a:t>Seed</a:t>
            </a:r>
          </a:p>
        </p:txBody>
      </p:sp>
      <p:sp>
        <p:nvSpPr>
          <p:cNvPr id="72765" name="Text Box 76">
            <a:extLst>
              <a:ext uri="{FF2B5EF4-FFF2-40B4-BE49-F238E27FC236}">
                <a16:creationId xmlns:a16="http://schemas.microsoft.com/office/drawing/2014/main" id="{03DE3808-C260-434C-AB89-6AFCA1B745A4}"/>
              </a:ext>
            </a:extLst>
          </p:cNvPr>
          <p:cNvSpPr txBox="1">
            <a:spLocks noChangeArrowheads="1"/>
          </p:cNvSpPr>
          <p:nvPr/>
        </p:nvSpPr>
        <p:spPr bwMode="auto">
          <a:xfrm>
            <a:off x="1841500" y="2549525"/>
            <a:ext cx="641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solidFill>
                  <a:srgbClr val="660066"/>
                </a:solidFill>
              </a:rPr>
              <a:t>Juv.</a:t>
            </a:r>
          </a:p>
        </p:txBody>
      </p:sp>
      <p:sp>
        <p:nvSpPr>
          <p:cNvPr id="72766" name="Text Box 77">
            <a:extLst>
              <a:ext uri="{FF2B5EF4-FFF2-40B4-BE49-F238E27FC236}">
                <a16:creationId xmlns:a16="http://schemas.microsoft.com/office/drawing/2014/main" id="{5E9BC2A9-EB51-DE4A-BD40-ED8A8CEB7D2E}"/>
              </a:ext>
            </a:extLst>
          </p:cNvPr>
          <p:cNvSpPr txBox="1">
            <a:spLocks noChangeArrowheads="1"/>
          </p:cNvSpPr>
          <p:nvPr/>
        </p:nvSpPr>
        <p:spPr bwMode="auto">
          <a:xfrm>
            <a:off x="1778000" y="3281363"/>
            <a:ext cx="704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solidFill>
                  <a:srgbClr val="660066"/>
                </a:solidFill>
              </a:rPr>
              <a:t>Med.</a:t>
            </a:r>
          </a:p>
        </p:txBody>
      </p:sp>
      <p:sp>
        <p:nvSpPr>
          <p:cNvPr id="72767" name="Text Box 78">
            <a:extLst>
              <a:ext uri="{FF2B5EF4-FFF2-40B4-BE49-F238E27FC236}">
                <a16:creationId xmlns:a16="http://schemas.microsoft.com/office/drawing/2014/main" id="{8A76D282-D9FF-474B-A6CA-51B2F859C178}"/>
              </a:ext>
            </a:extLst>
          </p:cNvPr>
          <p:cNvSpPr txBox="1">
            <a:spLocks noChangeArrowheads="1"/>
          </p:cNvSpPr>
          <p:nvPr/>
        </p:nvSpPr>
        <p:spPr bwMode="auto">
          <a:xfrm>
            <a:off x="2006600" y="2182813"/>
            <a:ext cx="476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solidFill>
                  <a:srgbClr val="660066"/>
                </a:solidFill>
              </a:rPr>
              <a:t>SL</a:t>
            </a:r>
          </a:p>
        </p:txBody>
      </p:sp>
      <p:sp>
        <p:nvSpPr>
          <p:cNvPr id="72768" name="Text Box 79">
            <a:extLst>
              <a:ext uri="{FF2B5EF4-FFF2-40B4-BE49-F238E27FC236}">
                <a16:creationId xmlns:a16="http://schemas.microsoft.com/office/drawing/2014/main" id="{65F96FAB-2F9A-B244-9C3A-E67679C62747}"/>
              </a:ext>
            </a:extLst>
          </p:cNvPr>
          <p:cNvSpPr txBox="1">
            <a:spLocks noChangeArrowheads="1"/>
          </p:cNvSpPr>
          <p:nvPr/>
        </p:nvSpPr>
        <p:spPr bwMode="auto">
          <a:xfrm>
            <a:off x="1943100" y="2914650"/>
            <a:ext cx="539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solidFill>
                  <a:srgbClr val="660066"/>
                </a:solidFill>
              </a:rPr>
              <a:t>Sm</a:t>
            </a:r>
          </a:p>
        </p:txBody>
      </p:sp>
      <p:sp>
        <p:nvSpPr>
          <p:cNvPr id="72769" name="Text Box 80">
            <a:extLst>
              <a:ext uri="{FF2B5EF4-FFF2-40B4-BE49-F238E27FC236}">
                <a16:creationId xmlns:a16="http://schemas.microsoft.com/office/drawing/2014/main" id="{74B6FC2E-886D-9247-9C52-81A925B9CEDE}"/>
              </a:ext>
            </a:extLst>
          </p:cNvPr>
          <p:cNvSpPr txBox="1">
            <a:spLocks noChangeArrowheads="1"/>
          </p:cNvSpPr>
          <p:nvPr/>
        </p:nvSpPr>
        <p:spPr bwMode="auto">
          <a:xfrm>
            <a:off x="2019300" y="3648075"/>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solidFill>
                  <a:srgbClr val="660066"/>
                </a:solidFill>
              </a:rPr>
              <a:t>Lg</a:t>
            </a:r>
          </a:p>
        </p:txBody>
      </p:sp>
      <p:sp>
        <p:nvSpPr>
          <p:cNvPr id="72770" name="Text Box 81">
            <a:extLst>
              <a:ext uri="{FF2B5EF4-FFF2-40B4-BE49-F238E27FC236}">
                <a16:creationId xmlns:a16="http://schemas.microsoft.com/office/drawing/2014/main" id="{C25E3D66-A36C-D347-8F01-369B31765CEC}"/>
              </a:ext>
            </a:extLst>
          </p:cNvPr>
          <p:cNvSpPr txBox="1">
            <a:spLocks noChangeArrowheads="1"/>
          </p:cNvSpPr>
          <p:nvPr/>
        </p:nvSpPr>
        <p:spPr bwMode="auto">
          <a:xfrm>
            <a:off x="2006600" y="4013200"/>
            <a:ext cx="476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solidFill>
                  <a:srgbClr val="660066"/>
                </a:solidFill>
              </a:rPr>
              <a:t>XL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ext Box 4">
            <a:extLst>
              <a:ext uri="{FF2B5EF4-FFF2-40B4-BE49-F238E27FC236}">
                <a16:creationId xmlns:a16="http://schemas.microsoft.com/office/drawing/2014/main" id="{62B4B76A-C5B5-A74F-BF0A-FBAA6E864BA1}"/>
              </a:ext>
            </a:extLst>
          </p:cNvPr>
          <p:cNvSpPr txBox="1">
            <a:spLocks noChangeArrowheads="1"/>
          </p:cNvSpPr>
          <p:nvPr/>
        </p:nvSpPr>
        <p:spPr bwMode="auto">
          <a:xfrm>
            <a:off x="457200" y="152400"/>
            <a:ext cx="8108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600" b="1"/>
              <a:t>Birth and death rates depend on age</a:t>
            </a:r>
          </a:p>
        </p:txBody>
      </p:sp>
      <p:pic>
        <p:nvPicPr>
          <p:cNvPr id="19458" name="Picture 6" descr="so51_10">
            <a:extLst>
              <a:ext uri="{FF2B5EF4-FFF2-40B4-BE49-F238E27FC236}">
                <a16:creationId xmlns:a16="http://schemas.microsoft.com/office/drawing/2014/main" id="{B830D237-5FDB-D04F-8B00-189464054F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8628" t="18687" b="25757"/>
          <a:stretch>
            <a:fillRect/>
          </a:stretch>
        </p:blipFill>
        <p:spPr bwMode="auto">
          <a:xfrm>
            <a:off x="2209800" y="1233488"/>
            <a:ext cx="5434013"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Text Box 7">
            <a:extLst>
              <a:ext uri="{FF2B5EF4-FFF2-40B4-BE49-F238E27FC236}">
                <a16:creationId xmlns:a16="http://schemas.microsoft.com/office/drawing/2014/main" id="{4E9D4B92-5F40-3A4D-85CB-F64B71D852E6}"/>
              </a:ext>
            </a:extLst>
          </p:cNvPr>
          <p:cNvSpPr txBox="1">
            <a:spLocks noChangeArrowheads="1"/>
          </p:cNvSpPr>
          <p:nvPr/>
        </p:nvSpPr>
        <p:spPr bwMode="auto">
          <a:xfrm rot="-5400000">
            <a:off x="481013" y="3479800"/>
            <a:ext cx="2419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800" b="1"/>
              <a:t>Number of survivors</a:t>
            </a:r>
          </a:p>
          <a:p>
            <a:pPr algn="ctr" eaLnBrk="1" hangingPunct="1"/>
            <a:r>
              <a:rPr lang="en-US" altLang="en-US" sz="1800" b="1"/>
              <a:t>(log scale)</a:t>
            </a:r>
          </a:p>
        </p:txBody>
      </p:sp>
      <p:sp>
        <p:nvSpPr>
          <p:cNvPr id="19460" name="Text Box 8">
            <a:extLst>
              <a:ext uri="{FF2B5EF4-FFF2-40B4-BE49-F238E27FC236}">
                <a16:creationId xmlns:a16="http://schemas.microsoft.com/office/drawing/2014/main" id="{0F721A26-688F-0B43-A893-CBE37E6135EF}"/>
              </a:ext>
            </a:extLst>
          </p:cNvPr>
          <p:cNvSpPr txBox="1">
            <a:spLocks noChangeArrowheads="1"/>
          </p:cNvSpPr>
          <p:nvPr/>
        </p:nvSpPr>
        <p:spPr bwMode="auto">
          <a:xfrm>
            <a:off x="4267200" y="6186488"/>
            <a:ext cx="615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t>Age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4">
            <a:extLst>
              <a:ext uri="{FF2B5EF4-FFF2-40B4-BE49-F238E27FC236}">
                <a16:creationId xmlns:a16="http://schemas.microsoft.com/office/drawing/2014/main" id="{6E513D82-1592-4047-A239-CDAE4451A185}"/>
              </a:ext>
            </a:extLst>
          </p:cNvPr>
          <p:cNvSpPr>
            <a:spLocks noChangeArrowheads="1"/>
          </p:cNvSpPr>
          <p:nvPr/>
        </p:nvSpPr>
        <p:spPr bwMode="auto">
          <a:xfrm>
            <a:off x="457200" y="76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4400" b="1">
                <a:solidFill>
                  <a:schemeClr val="tx2"/>
                </a:solidFill>
              </a:rPr>
              <a:t>Elasticity Matrix</a:t>
            </a:r>
          </a:p>
        </p:txBody>
      </p:sp>
      <p:grpSp>
        <p:nvGrpSpPr>
          <p:cNvPr id="74754" name="Group 5">
            <a:extLst>
              <a:ext uri="{FF2B5EF4-FFF2-40B4-BE49-F238E27FC236}">
                <a16:creationId xmlns:a16="http://schemas.microsoft.com/office/drawing/2014/main" id="{93596AD7-DF17-E34F-BF13-BEB648ED93A0}"/>
              </a:ext>
            </a:extLst>
          </p:cNvPr>
          <p:cNvGrpSpPr>
            <a:grpSpLocks/>
          </p:cNvGrpSpPr>
          <p:nvPr/>
        </p:nvGrpSpPr>
        <p:grpSpPr bwMode="auto">
          <a:xfrm>
            <a:off x="2520950" y="1800225"/>
            <a:ext cx="228600" cy="2559050"/>
            <a:chOff x="3600" y="1104"/>
            <a:chExt cx="144" cy="1296"/>
          </a:xfrm>
        </p:grpSpPr>
        <p:sp>
          <p:nvSpPr>
            <p:cNvPr id="74822" name="Line 6">
              <a:extLst>
                <a:ext uri="{FF2B5EF4-FFF2-40B4-BE49-F238E27FC236}">
                  <a16:creationId xmlns:a16="http://schemas.microsoft.com/office/drawing/2014/main" id="{82E9E92A-14DA-1344-8B44-54A1E6CA5AD8}"/>
                </a:ext>
              </a:extLst>
            </p:cNvPr>
            <p:cNvSpPr>
              <a:spLocks noChangeShapeType="1"/>
            </p:cNvSpPr>
            <p:nvPr/>
          </p:nvSpPr>
          <p:spPr bwMode="auto">
            <a:xfrm>
              <a:off x="3600" y="1104"/>
              <a:ext cx="0" cy="12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823" name="Line 7">
              <a:extLst>
                <a:ext uri="{FF2B5EF4-FFF2-40B4-BE49-F238E27FC236}">
                  <a16:creationId xmlns:a16="http://schemas.microsoft.com/office/drawing/2014/main" id="{11B042E4-F715-164B-92CA-BF4CC777D7B5}"/>
                </a:ext>
              </a:extLst>
            </p:cNvPr>
            <p:cNvSpPr>
              <a:spLocks noChangeShapeType="1"/>
            </p:cNvSpPr>
            <p:nvPr/>
          </p:nvSpPr>
          <p:spPr bwMode="auto">
            <a:xfrm>
              <a:off x="3600" y="2400"/>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824" name="Line 8">
              <a:extLst>
                <a:ext uri="{FF2B5EF4-FFF2-40B4-BE49-F238E27FC236}">
                  <a16:creationId xmlns:a16="http://schemas.microsoft.com/office/drawing/2014/main" id="{893EA698-A119-8044-A14A-81741BE7872B}"/>
                </a:ext>
              </a:extLst>
            </p:cNvPr>
            <p:cNvSpPr>
              <a:spLocks noChangeShapeType="1"/>
            </p:cNvSpPr>
            <p:nvPr/>
          </p:nvSpPr>
          <p:spPr bwMode="auto">
            <a:xfrm>
              <a:off x="3600" y="1104"/>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755" name="Group 9">
            <a:extLst>
              <a:ext uri="{FF2B5EF4-FFF2-40B4-BE49-F238E27FC236}">
                <a16:creationId xmlns:a16="http://schemas.microsoft.com/office/drawing/2014/main" id="{C4B90F92-380B-D64A-A060-4E07BEE555D0}"/>
              </a:ext>
            </a:extLst>
          </p:cNvPr>
          <p:cNvGrpSpPr>
            <a:grpSpLocks/>
          </p:cNvGrpSpPr>
          <p:nvPr/>
        </p:nvGrpSpPr>
        <p:grpSpPr bwMode="auto">
          <a:xfrm flipH="1">
            <a:off x="6629400" y="1800225"/>
            <a:ext cx="228600" cy="2559050"/>
            <a:chOff x="3600" y="1104"/>
            <a:chExt cx="144" cy="1296"/>
          </a:xfrm>
        </p:grpSpPr>
        <p:sp>
          <p:nvSpPr>
            <p:cNvPr id="74819" name="Line 10">
              <a:extLst>
                <a:ext uri="{FF2B5EF4-FFF2-40B4-BE49-F238E27FC236}">
                  <a16:creationId xmlns:a16="http://schemas.microsoft.com/office/drawing/2014/main" id="{14881BF5-A6D2-B540-AD5E-A62772EA9404}"/>
                </a:ext>
              </a:extLst>
            </p:cNvPr>
            <p:cNvSpPr>
              <a:spLocks noChangeShapeType="1"/>
            </p:cNvSpPr>
            <p:nvPr/>
          </p:nvSpPr>
          <p:spPr bwMode="auto">
            <a:xfrm>
              <a:off x="3600" y="1104"/>
              <a:ext cx="0" cy="12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820" name="Line 11">
              <a:extLst>
                <a:ext uri="{FF2B5EF4-FFF2-40B4-BE49-F238E27FC236}">
                  <a16:creationId xmlns:a16="http://schemas.microsoft.com/office/drawing/2014/main" id="{1E3CE3FB-5866-3945-A9A9-7D6CBDAB43A6}"/>
                </a:ext>
              </a:extLst>
            </p:cNvPr>
            <p:cNvSpPr>
              <a:spLocks noChangeShapeType="1"/>
            </p:cNvSpPr>
            <p:nvPr/>
          </p:nvSpPr>
          <p:spPr bwMode="auto">
            <a:xfrm>
              <a:off x="3600" y="2400"/>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821" name="Line 12">
              <a:extLst>
                <a:ext uri="{FF2B5EF4-FFF2-40B4-BE49-F238E27FC236}">
                  <a16:creationId xmlns:a16="http://schemas.microsoft.com/office/drawing/2014/main" id="{1825477F-A678-A049-BB18-89474F16A31D}"/>
                </a:ext>
              </a:extLst>
            </p:cNvPr>
            <p:cNvSpPr>
              <a:spLocks noChangeShapeType="1"/>
            </p:cNvSpPr>
            <p:nvPr/>
          </p:nvSpPr>
          <p:spPr bwMode="auto">
            <a:xfrm>
              <a:off x="3600" y="1104"/>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4756" name="Text Box 13">
            <a:extLst>
              <a:ext uri="{FF2B5EF4-FFF2-40B4-BE49-F238E27FC236}">
                <a16:creationId xmlns:a16="http://schemas.microsoft.com/office/drawing/2014/main" id="{CE28ADBA-A4DB-944F-B4A4-CC5D98DD697C}"/>
              </a:ext>
            </a:extLst>
          </p:cNvPr>
          <p:cNvSpPr txBox="1">
            <a:spLocks noChangeArrowheads="1"/>
          </p:cNvSpPr>
          <p:nvPr/>
        </p:nvSpPr>
        <p:spPr bwMode="auto">
          <a:xfrm>
            <a:off x="2362200" y="1455738"/>
            <a:ext cx="730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solidFill>
                  <a:srgbClr val="660066"/>
                </a:solidFill>
              </a:rPr>
              <a:t>Seed</a:t>
            </a:r>
          </a:p>
        </p:txBody>
      </p:sp>
      <p:sp>
        <p:nvSpPr>
          <p:cNvPr id="74757" name="Text Box 14">
            <a:extLst>
              <a:ext uri="{FF2B5EF4-FFF2-40B4-BE49-F238E27FC236}">
                <a16:creationId xmlns:a16="http://schemas.microsoft.com/office/drawing/2014/main" id="{93332DD8-80AE-1841-AD92-98F95E0B6FED}"/>
              </a:ext>
            </a:extLst>
          </p:cNvPr>
          <p:cNvSpPr txBox="1">
            <a:spLocks noChangeArrowheads="1"/>
          </p:cNvSpPr>
          <p:nvPr/>
        </p:nvSpPr>
        <p:spPr bwMode="auto">
          <a:xfrm>
            <a:off x="3568700" y="1455738"/>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solidFill>
                  <a:srgbClr val="660066"/>
                </a:solidFill>
              </a:rPr>
              <a:t>Juv.</a:t>
            </a:r>
          </a:p>
        </p:txBody>
      </p:sp>
      <p:sp>
        <p:nvSpPr>
          <p:cNvPr id="74758" name="Text Box 15">
            <a:extLst>
              <a:ext uri="{FF2B5EF4-FFF2-40B4-BE49-F238E27FC236}">
                <a16:creationId xmlns:a16="http://schemas.microsoft.com/office/drawing/2014/main" id="{C68ECBA1-5C60-D64D-BFD2-6FC4A19AA59C}"/>
              </a:ext>
            </a:extLst>
          </p:cNvPr>
          <p:cNvSpPr txBox="1">
            <a:spLocks noChangeArrowheads="1"/>
          </p:cNvSpPr>
          <p:nvPr/>
        </p:nvSpPr>
        <p:spPr bwMode="auto">
          <a:xfrm>
            <a:off x="4800600" y="1455738"/>
            <a:ext cx="704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solidFill>
                  <a:srgbClr val="660066"/>
                </a:solidFill>
              </a:rPr>
              <a:t>Med.</a:t>
            </a:r>
          </a:p>
        </p:txBody>
      </p:sp>
      <p:sp>
        <p:nvSpPr>
          <p:cNvPr id="74759" name="Text Box 16">
            <a:extLst>
              <a:ext uri="{FF2B5EF4-FFF2-40B4-BE49-F238E27FC236}">
                <a16:creationId xmlns:a16="http://schemas.microsoft.com/office/drawing/2014/main" id="{6BCC5339-DF81-5143-BFE3-955CCB1D9743}"/>
              </a:ext>
            </a:extLst>
          </p:cNvPr>
          <p:cNvSpPr txBox="1">
            <a:spLocks noChangeArrowheads="1"/>
          </p:cNvSpPr>
          <p:nvPr/>
        </p:nvSpPr>
        <p:spPr bwMode="auto">
          <a:xfrm>
            <a:off x="2520950" y="1824038"/>
            <a:ext cx="579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0.08</a:t>
            </a:r>
          </a:p>
        </p:txBody>
      </p:sp>
      <p:sp>
        <p:nvSpPr>
          <p:cNvPr id="74760" name="Text Box 17">
            <a:extLst>
              <a:ext uri="{FF2B5EF4-FFF2-40B4-BE49-F238E27FC236}">
                <a16:creationId xmlns:a16="http://schemas.microsoft.com/office/drawing/2014/main" id="{6C9F8FC8-C2F5-9445-8521-D54C7B424B3A}"/>
              </a:ext>
            </a:extLst>
          </p:cNvPr>
          <p:cNvSpPr txBox="1">
            <a:spLocks noChangeArrowheads="1"/>
          </p:cNvSpPr>
          <p:nvPr/>
        </p:nvSpPr>
        <p:spPr bwMode="auto">
          <a:xfrm>
            <a:off x="2520950" y="2554288"/>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74761" name="Text Box 18">
            <a:extLst>
              <a:ext uri="{FF2B5EF4-FFF2-40B4-BE49-F238E27FC236}">
                <a16:creationId xmlns:a16="http://schemas.microsoft.com/office/drawing/2014/main" id="{E1C3092E-635E-8148-96CC-DC513C2949B3}"/>
              </a:ext>
            </a:extLst>
          </p:cNvPr>
          <p:cNvSpPr txBox="1">
            <a:spLocks noChangeArrowheads="1"/>
          </p:cNvSpPr>
          <p:nvPr/>
        </p:nvSpPr>
        <p:spPr bwMode="auto">
          <a:xfrm>
            <a:off x="2520950" y="3284538"/>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74762" name="Text Box 19">
            <a:extLst>
              <a:ext uri="{FF2B5EF4-FFF2-40B4-BE49-F238E27FC236}">
                <a16:creationId xmlns:a16="http://schemas.microsoft.com/office/drawing/2014/main" id="{6A2C06ED-A6DA-7C47-9D69-7C81E1809676}"/>
              </a:ext>
            </a:extLst>
          </p:cNvPr>
          <p:cNvSpPr txBox="1">
            <a:spLocks noChangeArrowheads="1"/>
          </p:cNvSpPr>
          <p:nvPr/>
        </p:nvSpPr>
        <p:spPr bwMode="auto">
          <a:xfrm>
            <a:off x="3105150" y="1455738"/>
            <a:ext cx="476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solidFill>
                  <a:srgbClr val="660066"/>
                </a:solidFill>
              </a:rPr>
              <a:t>SL</a:t>
            </a:r>
          </a:p>
        </p:txBody>
      </p:sp>
      <p:sp>
        <p:nvSpPr>
          <p:cNvPr id="74763" name="Text Box 20">
            <a:extLst>
              <a:ext uri="{FF2B5EF4-FFF2-40B4-BE49-F238E27FC236}">
                <a16:creationId xmlns:a16="http://schemas.microsoft.com/office/drawing/2014/main" id="{469ACDCF-F3CA-0946-ABC4-5C0ECBFB0D48}"/>
              </a:ext>
            </a:extLst>
          </p:cNvPr>
          <p:cNvSpPr txBox="1">
            <a:spLocks noChangeArrowheads="1"/>
          </p:cNvSpPr>
          <p:nvPr/>
        </p:nvSpPr>
        <p:spPr bwMode="auto">
          <a:xfrm>
            <a:off x="4286250" y="1455738"/>
            <a:ext cx="539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solidFill>
                  <a:srgbClr val="660066"/>
                </a:solidFill>
              </a:rPr>
              <a:t>Sm</a:t>
            </a:r>
          </a:p>
        </p:txBody>
      </p:sp>
      <p:sp>
        <p:nvSpPr>
          <p:cNvPr id="74764" name="Text Box 21">
            <a:extLst>
              <a:ext uri="{FF2B5EF4-FFF2-40B4-BE49-F238E27FC236}">
                <a16:creationId xmlns:a16="http://schemas.microsoft.com/office/drawing/2014/main" id="{6FD95A57-3269-8F42-9BA7-DCDF324DB18A}"/>
              </a:ext>
            </a:extLst>
          </p:cNvPr>
          <p:cNvSpPr txBox="1">
            <a:spLocks noChangeArrowheads="1"/>
          </p:cNvSpPr>
          <p:nvPr/>
        </p:nvSpPr>
        <p:spPr bwMode="auto">
          <a:xfrm>
            <a:off x="2520950" y="2189163"/>
            <a:ext cx="579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0.14</a:t>
            </a:r>
          </a:p>
        </p:txBody>
      </p:sp>
      <p:sp>
        <p:nvSpPr>
          <p:cNvPr id="74765" name="Text Box 22">
            <a:extLst>
              <a:ext uri="{FF2B5EF4-FFF2-40B4-BE49-F238E27FC236}">
                <a16:creationId xmlns:a16="http://schemas.microsoft.com/office/drawing/2014/main" id="{C8439078-BE60-D143-A613-6F87791FB6F1}"/>
              </a:ext>
            </a:extLst>
          </p:cNvPr>
          <p:cNvSpPr txBox="1">
            <a:spLocks noChangeArrowheads="1"/>
          </p:cNvSpPr>
          <p:nvPr/>
        </p:nvSpPr>
        <p:spPr bwMode="auto">
          <a:xfrm>
            <a:off x="2520950" y="2919413"/>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74766" name="Text Box 23">
            <a:extLst>
              <a:ext uri="{FF2B5EF4-FFF2-40B4-BE49-F238E27FC236}">
                <a16:creationId xmlns:a16="http://schemas.microsoft.com/office/drawing/2014/main" id="{5C9BDF3B-4888-E147-8DC3-CC2621375B15}"/>
              </a:ext>
            </a:extLst>
          </p:cNvPr>
          <p:cNvSpPr txBox="1">
            <a:spLocks noChangeArrowheads="1"/>
          </p:cNvSpPr>
          <p:nvPr/>
        </p:nvSpPr>
        <p:spPr bwMode="auto">
          <a:xfrm>
            <a:off x="3084513" y="1814513"/>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74767" name="Text Box 24">
            <a:extLst>
              <a:ext uri="{FF2B5EF4-FFF2-40B4-BE49-F238E27FC236}">
                <a16:creationId xmlns:a16="http://schemas.microsoft.com/office/drawing/2014/main" id="{76E331BF-2DE7-7848-949F-FD38D763A738}"/>
              </a:ext>
            </a:extLst>
          </p:cNvPr>
          <p:cNvSpPr txBox="1">
            <a:spLocks noChangeArrowheads="1"/>
          </p:cNvSpPr>
          <p:nvPr/>
        </p:nvSpPr>
        <p:spPr bwMode="auto">
          <a:xfrm>
            <a:off x="3084513" y="2544763"/>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0.13</a:t>
            </a:r>
          </a:p>
        </p:txBody>
      </p:sp>
      <p:sp>
        <p:nvSpPr>
          <p:cNvPr id="74768" name="Text Box 25">
            <a:extLst>
              <a:ext uri="{FF2B5EF4-FFF2-40B4-BE49-F238E27FC236}">
                <a16:creationId xmlns:a16="http://schemas.microsoft.com/office/drawing/2014/main" id="{A035D8C1-A175-0947-B7AC-C03FFCE4F1AB}"/>
              </a:ext>
            </a:extLst>
          </p:cNvPr>
          <p:cNvSpPr txBox="1">
            <a:spLocks noChangeArrowheads="1"/>
          </p:cNvSpPr>
          <p:nvPr/>
        </p:nvSpPr>
        <p:spPr bwMode="auto">
          <a:xfrm>
            <a:off x="3084513" y="3275013"/>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74769" name="Text Box 26">
            <a:extLst>
              <a:ext uri="{FF2B5EF4-FFF2-40B4-BE49-F238E27FC236}">
                <a16:creationId xmlns:a16="http://schemas.microsoft.com/office/drawing/2014/main" id="{F394371B-CE06-1142-BD73-B61C601622FB}"/>
              </a:ext>
            </a:extLst>
          </p:cNvPr>
          <p:cNvSpPr txBox="1">
            <a:spLocks noChangeArrowheads="1"/>
          </p:cNvSpPr>
          <p:nvPr/>
        </p:nvSpPr>
        <p:spPr bwMode="auto">
          <a:xfrm>
            <a:off x="3084513" y="2179638"/>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0.02</a:t>
            </a:r>
          </a:p>
        </p:txBody>
      </p:sp>
      <p:sp>
        <p:nvSpPr>
          <p:cNvPr id="74770" name="Text Box 27">
            <a:extLst>
              <a:ext uri="{FF2B5EF4-FFF2-40B4-BE49-F238E27FC236}">
                <a16:creationId xmlns:a16="http://schemas.microsoft.com/office/drawing/2014/main" id="{7B940EC4-506D-6540-BC82-EF5EA7C567E9}"/>
              </a:ext>
            </a:extLst>
          </p:cNvPr>
          <p:cNvSpPr txBox="1">
            <a:spLocks noChangeArrowheads="1"/>
          </p:cNvSpPr>
          <p:nvPr/>
        </p:nvSpPr>
        <p:spPr bwMode="auto">
          <a:xfrm>
            <a:off x="3084513" y="2909888"/>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0.01</a:t>
            </a:r>
          </a:p>
        </p:txBody>
      </p:sp>
      <p:sp>
        <p:nvSpPr>
          <p:cNvPr id="74771" name="Text Box 28">
            <a:extLst>
              <a:ext uri="{FF2B5EF4-FFF2-40B4-BE49-F238E27FC236}">
                <a16:creationId xmlns:a16="http://schemas.microsoft.com/office/drawing/2014/main" id="{3B59FBD4-C5F2-C745-A8F9-1EC3740F0E1B}"/>
              </a:ext>
            </a:extLst>
          </p:cNvPr>
          <p:cNvSpPr txBox="1">
            <a:spLocks noChangeArrowheads="1"/>
          </p:cNvSpPr>
          <p:nvPr/>
        </p:nvSpPr>
        <p:spPr bwMode="auto">
          <a:xfrm>
            <a:off x="3694113" y="1814513"/>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74772" name="Text Box 29">
            <a:extLst>
              <a:ext uri="{FF2B5EF4-FFF2-40B4-BE49-F238E27FC236}">
                <a16:creationId xmlns:a16="http://schemas.microsoft.com/office/drawing/2014/main" id="{70443271-A7C8-5C40-AA42-6E560116BB4E}"/>
              </a:ext>
            </a:extLst>
          </p:cNvPr>
          <p:cNvSpPr txBox="1">
            <a:spLocks noChangeArrowheads="1"/>
          </p:cNvSpPr>
          <p:nvPr/>
        </p:nvSpPr>
        <p:spPr bwMode="auto">
          <a:xfrm>
            <a:off x="3694113" y="2544763"/>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0.02</a:t>
            </a:r>
          </a:p>
        </p:txBody>
      </p:sp>
      <p:sp>
        <p:nvSpPr>
          <p:cNvPr id="74773" name="Text Box 30">
            <a:extLst>
              <a:ext uri="{FF2B5EF4-FFF2-40B4-BE49-F238E27FC236}">
                <a16:creationId xmlns:a16="http://schemas.microsoft.com/office/drawing/2014/main" id="{01876D52-42B4-FB4E-987A-F0D30E489EDE}"/>
              </a:ext>
            </a:extLst>
          </p:cNvPr>
          <p:cNvSpPr txBox="1">
            <a:spLocks noChangeArrowheads="1"/>
          </p:cNvSpPr>
          <p:nvPr/>
        </p:nvSpPr>
        <p:spPr bwMode="auto">
          <a:xfrm>
            <a:off x="3694113" y="3275013"/>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0.04</a:t>
            </a:r>
          </a:p>
        </p:txBody>
      </p:sp>
      <p:sp>
        <p:nvSpPr>
          <p:cNvPr id="74774" name="Text Box 31">
            <a:extLst>
              <a:ext uri="{FF2B5EF4-FFF2-40B4-BE49-F238E27FC236}">
                <a16:creationId xmlns:a16="http://schemas.microsoft.com/office/drawing/2014/main" id="{21EA4ADD-5EB3-8A42-8A14-0B63372261D8}"/>
              </a:ext>
            </a:extLst>
          </p:cNvPr>
          <p:cNvSpPr txBox="1">
            <a:spLocks noChangeArrowheads="1"/>
          </p:cNvSpPr>
          <p:nvPr/>
        </p:nvSpPr>
        <p:spPr bwMode="auto">
          <a:xfrm>
            <a:off x="3694113" y="2179638"/>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74775" name="Text Box 32">
            <a:extLst>
              <a:ext uri="{FF2B5EF4-FFF2-40B4-BE49-F238E27FC236}">
                <a16:creationId xmlns:a16="http://schemas.microsoft.com/office/drawing/2014/main" id="{5B417561-BDDD-C740-9FC0-D4856147B98E}"/>
              </a:ext>
            </a:extLst>
          </p:cNvPr>
          <p:cNvSpPr txBox="1">
            <a:spLocks noChangeArrowheads="1"/>
          </p:cNvSpPr>
          <p:nvPr/>
        </p:nvSpPr>
        <p:spPr bwMode="auto">
          <a:xfrm>
            <a:off x="3694113" y="2909888"/>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0.06</a:t>
            </a:r>
          </a:p>
        </p:txBody>
      </p:sp>
      <p:sp>
        <p:nvSpPr>
          <p:cNvPr id="74776" name="Text Box 33">
            <a:extLst>
              <a:ext uri="{FF2B5EF4-FFF2-40B4-BE49-F238E27FC236}">
                <a16:creationId xmlns:a16="http://schemas.microsoft.com/office/drawing/2014/main" id="{9C4AF0C2-90DF-6A40-A1AD-C9D4144479EB}"/>
              </a:ext>
            </a:extLst>
          </p:cNvPr>
          <p:cNvSpPr txBox="1">
            <a:spLocks noChangeArrowheads="1"/>
          </p:cNvSpPr>
          <p:nvPr/>
        </p:nvSpPr>
        <p:spPr bwMode="auto">
          <a:xfrm>
            <a:off x="4291013" y="1814513"/>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0.01</a:t>
            </a:r>
          </a:p>
        </p:txBody>
      </p:sp>
      <p:sp>
        <p:nvSpPr>
          <p:cNvPr id="74777" name="Text Box 34">
            <a:extLst>
              <a:ext uri="{FF2B5EF4-FFF2-40B4-BE49-F238E27FC236}">
                <a16:creationId xmlns:a16="http://schemas.microsoft.com/office/drawing/2014/main" id="{970405F6-99E0-104B-BEDC-7260798D10AC}"/>
              </a:ext>
            </a:extLst>
          </p:cNvPr>
          <p:cNvSpPr txBox="1">
            <a:spLocks noChangeArrowheads="1"/>
          </p:cNvSpPr>
          <p:nvPr/>
        </p:nvSpPr>
        <p:spPr bwMode="auto">
          <a:xfrm>
            <a:off x="4291013" y="2544763"/>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74778" name="Text Box 35">
            <a:extLst>
              <a:ext uri="{FF2B5EF4-FFF2-40B4-BE49-F238E27FC236}">
                <a16:creationId xmlns:a16="http://schemas.microsoft.com/office/drawing/2014/main" id="{ED67002B-8C4D-3444-943B-6F49AD615CFD}"/>
              </a:ext>
            </a:extLst>
          </p:cNvPr>
          <p:cNvSpPr txBox="1">
            <a:spLocks noChangeArrowheads="1"/>
          </p:cNvSpPr>
          <p:nvPr/>
        </p:nvSpPr>
        <p:spPr bwMode="auto">
          <a:xfrm>
            <a:off x="4291013" y="3275013"/>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0.05</a:t>
            </a:r>
          </a:p>
        </p:txBody>
      </p:sp>
      <p:sp>
        <p:nvSpPr>
          <p:cNvPr id="74779" name="Text Box 36">
            <a:extLst>
              <a:ext uri="{FF2B5EF4-FFF2-40B4-BE49-F238E27FC236}">
                <a16:creationId xmlns:a16="http://schemas.microsoft.com/office/drawing/2014/main" id="{E1C40917-184A-F946-8A87-C895783CA89F}"/>
              </a:ext>
            </a:extLst>
          </p:cNvPr>
          <p:cNvSpPr txBox="1">
            <a:spLocks noChangeArrowheads="1"/>
          </p:cNvSpPr>
          <p:nvPr/>
        </p:nvSpPr>
        <p:spPr bwMode="auto">
          <a:xfrm>
            <a:off x="4291013" y="2179638"/>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74780" name="Text Box 37">
            <a:extLst>
              <a:ext uri="{FF2B5EF4-FFF2-40B4-BE49-F238E27FC236}">
                <a16:creationId xmlns:a16="http://schemas.microsoft.com/office/drawing/2014/main" id="{8AE05D12-C6D0-C84A-AEE3-9310D2120116}"/>
              </a:ext>
            </a:extLst>
          </p:cNvPr>
          <p:cNvSpPr txBox="1">
            <a:spLocks noChangeArrowheads="1"/>
          </p:cNvSpPr>
          <p:nvPr/>
        </p:nvSpPr>
        <p:spPr bwMode="auto">
          <a:xfrm>
            <a:off x="4291013" y="2909888"/>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0.02</a:t>
            </a:r>
          </a:p>
        </p:txBody>
      </p:sp>
      <p:sp>
        <p:nvSpPr>
          <p:cNvPr id="74781" name="Text Box 38">
            <a:extLst>
              <a:ext uri="{FF2B5EF4-FFF2-40B4-BE49-F238E27FC236}">
                <a16:creationId xmlns:a16="http://schemas.microsoft.com/office/drawing/2014/main" id="{575E228D-909E-664A-A3E5-3BC224A0FBAD}"/>
              </a:ext>
            </a:extLst>
          </p:cNvPr>
          <p:cNvSpPr txBox="1">
            <a:spLocks noChangeArrowheads="1"/>
          </p:cNvSpPr>
          <p:nvPr/>
        </p:nvSpPr>
        <p:spPr bwMode="auto">
          <a:xfrm>
            <a:off x="4883150" y="1814513"/>
            <a:ext cx="579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0.02</a:t>
            </a:r>
          </a:p>
        </p:txBody>
      </p:sp>
      <p:sp>
        <p:nvSpPr>
          <p:cNvPr id="74782" name="Text Box 39">
            <a:extLst>
              <a:ext uri="{FF2B5EF4-FFF2-40B4-BE49-F238E27FC236}">
                <a16:creationId xmlns:a16="http://schemas.microsoft.com/office/drawing/2014/main" id="{FF51C552-727E-F84F-8440-5D95F95C01EE}"/>
              </a:ext>
            </a:extLst>
          </p:cNvPr>
          <p:cNvSpPr txBox="1">
            <a:spLocks noChangeArrowheads="1"/>
          </p:cNvSpPr>
          <p:nvPr/>
        </p:nvSpPr>
        <p:spPr bwMode="auto">
          <a:xfrm>
            <a:off x="4883150" y="2544763"/>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74783" name="Text Box 40">
            <a:extLst>
              <a:ext uri="{FF2B5EF4-FFF2-40B4-BE49-F238E27FC236}">
                <a16:creationId xmlns:a16="http://schemas.microsoft.com/office/drawing/2014/main" id="{8F58E598-F556-0D4B-BE6F-0DB37C0B6782}"/>
              </a:ext>
            </a:extLst>
          </p:cNvPr>
          <p:cNvSpPr txBox="1">
            <a:spLocks noChangeArrowheads="1"/>
          </p:cNvSpPr>
          <p:nvPr/>
        </p:nvSpPr>
        <p:spPr bwMode="auto">
          <a:xfrm>
            <a:off x="4883150" y="3275013"/>
            <a:ext cx="579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0.03</a:t>
            </a:r>
          </a:p>
        </p:txBody>
      </p:sp>
      <p:sp>
        <p:nvSpPr>
          <p:cNvPr id="74784" name="Text Box 41">
            <a:extLst>
              <a:ext uri="{FF2B5EF4-FFF2-40B4-BE49-F238E27FC236}">
                <a16:creationId xmlns:a16="http://schemas.microsoft.com/office/drawing/2014/main" id="{F1DF87B3-58B6-EF41-A439-2166B1AD372C}"/>
              </a:ext>
            </a:extLst>
          </p:cNvPr>
          <p:cNvSpPr txBox="1">
            <a:spLocks noChangeArrowheads="1"/>
          </p:cNvSpPr>
          <p:nvPr/>
        </p:nvSpPr>
        <p:spPr bwMode="auto">
          <a:xfrm>
            <a:off x="4883150" y="2179638"/>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74785" name="Text Box 42">
            <a:extLst>
              <a:ext uri="{FF2B5EF4-FFF2-40B4-BE49-F238E27FC236}">
                <a16:creationId xmlns:a16="http://schemas.microsoft.com/office/drawing/2014/main" id="{7F60AD02-61E2-AA41-B89A-683562950422}"/>
              </a:ext>
            </a:extLst>
          </p:cNvPr>
          <p:cNvSpPr txBox="1">
            <a:spLocks noChangeArrowheads="1"/>
          </p:cNvSpPr>
          <p:nvPr/>
        </p:nvSpPr>
        <p:spPr bwMode="auto">
          <a:xfrm>
            <a:off x="4883150" y="2909888"/>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74786" name="Text Box 43">
            <a:extLst>
              <a:ext uri="{FF2B5EF4-FFF2-40B4-BE49-F238E27FC236}">
                <a16:creationId xmlns:a16="http://schemas.microsoft.com/office/drawing/2014/main" id="{AC6B8F30-A5DC-EA42-92DB-D66E26955CF1}"/>
              </a:ext>
            </a:extLst>
          </p:cNvPr>
          <p:cNvSpPr txBox="1">
            <a:spLocks noChangeArrowheads="1"/>
          </p:cNvSpPr>
          <p:nvPr/>
        </p:nvSpPr>
        <p:spPr bwMode="auto">
          <a:xfrm>
            <a:off x="2517775" y="3649663"/>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74787" name="Text Box 44">
            <a:extLst>
              <a:ext uri="{FF2B5EF4-FFF2-40B4-BE49-F238E27FC236}">
                <a16:creationId xmlns:a16="http://schemas.microsoft.com/office/drawing/2014/main" id="{B5836DA1-A179-5645-A5A6-98521BCA9CC7}"/>
              </a:ext>
            </a:extLst>
          </p:cNvPr>
          <p:cNvSpPr txBox="1">
            <a:spLocks noChangeArrowheads="1"/>
          </p:cNvSpPr>
          <p:nvPr/>
        </p:nvSpPr>
        <p:spPr bwMode="auto">
          <a:xfrm>
            <a:off x="3081338" y="3640138"/>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74788" name="Text Box 45">
            <a:extLst>
              <a:ext uri="{FF2B5EF4-FFF2-40B4-BE49-F238E27FC236}">
                <a16:creationId xmlns:a16="http://schemas.microsoft.com/office/drawing/2014/main" id="{AA22A46A-45F6-3A4E-B74E-D0240F73C2E0}"/>
              </a:ext>
            </a:extLst>
          </p:cNvPr>
          <p:cNvSpPr txBox="1">
            <a:spLocks noChangeArrowheads="1"/>
          </p:cNvSpPr>
          <p:nvPr/>
        </p:nvSpPr>
        <p:spPr bwMode="auto">
          <a:xfrm>
            <a:off x="3690938" y="3640138"/>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0.02</a:t>
            </a:r>
          </a:p>
        </p:txBody>
      </p:sp>
      <p:sp>
        <p:nvSpPr>
          <p:cNvPr id="74789" name="Text Box 46">
            <a:extLst>
              <a:ext uri="{FF2B5EF4-FFF2-40B4-BE49-F238E27FC236}">
                <a16:creationId xmlns:a16="http://schemas.microsoft.com/office/drawing/2014/main" id="{9859FCCB-78AC-E942-A873-DA13C2752E84}"/>
              </a:ext>
            </a:extLst>
          </p:cNvPr>
          <p:cNvSpPr txBox="1">
            <a:spLocks noChangeArrowheads="1"/>
          </p:cNvSpPr>
          <p:nvPr/>
        </p:nvSpPr>
        <p:spPr bwMode="auto">
          <a:xfrm>
            <a:off x="4287838" y="3640138"/>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0.01</a:t>
            </a:r>
          </a:p>
        </p:txBody>
      </p:sp>
      <p:sp>
        <p:nvSpPr>
          <p:cNvPr id="74790" name="Text Box 47">
            <a:extLst>
              <a:ext uri="{FF2B5EF4-FFF2-40B4-BE49-F238E27FC236}">
                <a16:creationId xmlns:a16="http://schemas.microsoft.com/office/drawing/2014/main" id="{7CFD8583-F407-E746-9DD3-E438DE106E58}"/>
              </a:ext>
            </a:extLst>
          </p:cNvPr>
          <p:cNvSpPr txBox="1">
            <a:spLocks noChangeArrowheads="1"/>
          </p:cNvSpPr>
          <p:nvPr/>
        </p:nvSpPr>
        <p:spPr bwMode="auto">
          <a:xfrm>
            <a:off x="4879975" y="3640138"/>
            <a:ext cx="579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0.05</a:t>
            </a:r>
          </a:p>
        </p:txBody>
      </p:sp>
      <p:sp>
        <p:nvSpPr>
          <p:cNvPr id="74791" name="Text Box 48">
            <a:extLst>
              <a:ext uri="{FF2B5EF4-FFF2-40B4-BE49-F238E27FC236}">
                <a16:creationId xmlns:a16="http://schemas.microsoft.com/office/drawing/2014/main" id="{C624A913-7232-0544-9858-2F449729737D}"/>
              </a:ext>
            </a:extLst>
          </p:cNvPr>
          <p:cNvSpPr txBox="1">
            <a:spLocks noChangeArrowheads="1"/>
          </p:cNvSpPr>
          <p:nvPr/>
        </p:nvSpPr>
        <p:spPr bwMode="auto">
          <a:xfrm>
            <a:off x="5413375" y="1816100"/>
            <a:ext cx="579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0.02</a:t>
            </a:r>
          </a:p>
        </p:txBody>
      </p:sp>
      <p:sp>
        <p:nvSpPr>
          <p:cNvPr id="74792" name="Text Box 49">
            <a:extLst>
              <a:ext uri="{FF2B5EF4-FFF2-40B4-BE49-F238E27FC236}">
                <a16:creationId xmlns:a16="http://schemas.microsoft.com/office/drawing/2014/main" id="{99C956CC-2205-1E47-82A7-AE4DB24ECFC2}"/>
              </a:ext>
            </a:extLst>
          </p:cNvPr>
          <p:cNvSpPr txBox="1">
            <a:spLocks noChangeArrowheads="1"/>
          </p:cNvSpPr>
          <p:nvPr/>
        </p:nvSpPr>
        <p:spPr bwMode="auto">
          <a:xfrm>
            <a:off x="5413375" y="254635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74793" name="Text Box 50">
            <a:extLst>
              <a:ext uri="{FF2B5EF4-FFF2-40B4-BE49-F238E27FC236}">
                <a16:creationId xmlns:a16="http://schemas.microsoft.com/office/drawing/2014/main" id="{AD018C8A-C82E-164A-B234-479D71E04799}"/>
              </a:ext>
            </a:extLst>
          </p:cNvPr>
          <p:cNvSpPr txBox="1">
            <a:spLocks noChangeArrowheads="1"/>
          </p:cNvSpPr>
          <p:nvPr/>
        </p:nvSpPr>
        <p:spPr bwMode="auto">
          <a:xfrm>
            <a:off x="5413375" y="32766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74794" name="Text Box 51">
            <a:extLst>
              <a:ext uri="{FF2B5EF4-FFF2-40B4-BE49-F238E27FC236}">
                <a16:creationId xmlns:a16="http://schemas.microsoft.com/office/drawing/2014/main" id="{2BB5D9FC-7A93-0E48-983A-DEB21AC6F2BC}"/>
              </a:ext>
            </a:extLst>
          </p:cNvPr>
          <p:cNvSpPr txBox="1">
            <a:spLocks noChangeArrowheads="1"/>
          </p:cNvSpPr>
          <p:nvPr/>
        </p:nvSpPr>
        <p:spPr bwMode="auto">
          <a:xfrm>
            <a:off x="5413375" y="2181225"/>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74795" name="Text Box 52">
            <a:extLst>
              <a:ext uri="{FF2B5EF4-FFF2-40B4-BE49-F238E27FC236}">
                <a16:creationId xmlns:a16="http://schemas.microsoft.com/office/drawing/2014/main" id="{BBE1A528-E3DE-EE49-B90E-CE09EADF2E49}"/>
              </a:ext>
            </a:extLst>
          </p:cNvPr>
          <p:cNvSpPr txBox="1">
            <a:spLocks noChangeArrowheads="1"/>
          </p:cNvSpPr>
          <p:nvPr/>
        </p:nvSpPr>
        <p:spPr bwMode="auto">
          <a:xfrm>
            <a:off x="5413375" y="2911475"/>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74796" name="Text Box 53">
            <a:extLst>
              <a:ext uri="{FF2B5EF4-FFF2-40B4-BE49-F238E27FC236}">
                <a16:creationId xmlns:a16="http://schemas.microsoft.com/office/drawing/2014/main" id="{8B715478-AD77-FC4B-9DC5-DE16F42C1F0D}"/>
              </a:ext>
            </a:extLst>
          </p:cNvPr>
          <p:cNvSpPr txBox="1">
            <a:spLocks noChangeArrowheads="1"/>
          </p:cNvSpPr>
          <p:nvPr/>
        </p:nvSpPr>
        <p:spPr bwMode="auto">
          <a:xfrm>
            <a:off x="5410200" y="3641725"/>
            <a:ext cx="579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0.03</a:t>
            </a:r>
          </a:p>
        </p:txBody>
      </p:sp>
      <p:sp>
        <p:nvSpPr>
          <p:cNvPr id="74797" name="Text Box 54">
            <a:extLst>
              <a:ext uri="{FF2B5EF4-FFF2-40B4-BE49-F238E27FC236}">
                <a16:creationId xmlns:a16="http://schemas.microsoft.com/office/drawing/2014/main" id="{8004ACB9-BE41-F748-A827-2CF1E91DEC13}"/>
              </a:ext>
            </a:extLst>
          </p:cNvPr>
          <p:cNvSpPr txBox="1">
            <a:spLocks noChangeArrowheads="1"/>
          </p:cNvSpPr>
          <p:nvPr/>
        </p:nvSpPr>
        <p:spPr bwMode="auto">
          <a:xfrm>
            <a:off x="5556250" y="1447800"/>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solidFill>
                  <a:srgbClr val="660066"/>
                </a:solidFill>
              </a:rPr>
              <a:t>Lg</a:t>
            </a:r>
          </a:p>
        </p:txBody>
      </p:sp>
      <p:sp>
        <p:nvSpPr>
          <p:cNvPr id="74798" name="Text Box 55">
            <a:extLst>
              <a:ext uri="{FF2B5EF4-FFF2-40B4-BE49-F238E27FC236}">
                <a16:creationId xmlns:a16="http://schemas.microsoft.com/office/drawing/2014/main" id="{4BF4E2AE-3028-EA41-B362-6A89580735B6}"/>
              </a:ext>
            </a:extLst>
          </p:cNvPr>
          <p:cNvSpPr txBox="1">
            <a:spLocks noChangeArrowheads="1"/>
          </p:cNvSpPr>
          <p:nvPr/>
        </p:nvSpPr>
        <p:spPr bwMode="auto">
          <a:xfrm>
            <a:off x="6165850" y="1455738"/>
            <a:ext cx="476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solidFill>
                  <a:srgbClr val="660066"/>
                </a:solidFill>
              </a:rPr>
              <a:t>XL</a:t>
            </a:r>
          </a:p>
        </p:txBody>
      </p:sp>
      <p:sp>
        <p:nvSpPr>
          <p:cNvPr id="74799" name="Text Box 56">
            <a:extLst>
              <a:ext uri="{FF2B5EF4-FFF2-40B4-BE49-F238E27FC236}">
                <a16:creationId xmlns:a16="http://schemas.microsoft.com/office/drawing/2014/main" id="{918487B5-83E5-0F4E-B4FD-3E66CFF8B9A8}"/>
              </a:ext>
            </a:extLst>
          </p:cNvPr>
          <p:cNvSpPr txBox="1">
            <a:spLocks noChangeArrowheads="1"/>
          </p:cNvSpPr>
          <p:nvPr/>
        </p:nvSpPr>
        <p:spPr bwMode="auto">
          <a:xfrm>
            <a:off x="2530475" y="4002088"/>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74800" name="Text Box 57">
            <a:extLst>
              <a:ext uri="{FF2B5EF4-FFF2-40B4-BE49-F238E27FC236}">
                <a16:creationId xmlns:a16="http://schemas.microsoft.com/office/drawing/2014/main" id="{63899BB0-8A95-F64C-AC28-074DE9FA7A1F}"/>
              </a:ext>
            </a:extLst>
          </p:cNvPr>
          <p:cNvSpPr txBox="1">
            <a:spLocks noChangeArrowheads="1"/>
          </p:cNvSpPr>
          <p:nvPr/>
        </p:nvSpPr>
        <p:spPr bwMode="auto">
          <a:xfrm>
            <a:off x="3094038" y="3992563"/>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74801" name="Text Box 58">
            <a:extLst>
              <a:ext uri="{FF2B5EF4-FFF2-40B4-BE49-F238E27FC236}">
                <a16:creationId xmlns:a16="http://schemas.microsoft.com/office/drawing/2014/main" id="{6B454CA1-2666-0D4C-8D11-AB3D3704B358}"/>
              </a:ext>
            </a:extLst>
          </p:cNvPr>
          <p:cNvSpPr txBox="1">
            <a:spLocks noChangeArrowheads="1"/>
          </p:cNvSpPr>
          <p:nvPr/>
        </p:nvSpPr>
        <p:spPr bwMode="auto">
          <a:xfrm>
            <a:off x="3703638" y="3992563"/>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0.01</a:t>
            </a:r>
          </a:p>
        </p:txBody>
      </p:sp>
      <p:sp>
        <p:nvSpPr>
          <p:cNvPr id="74802" name="Text Box 59">
            <a:extLst>
              <a:ext uri="{FF2B5EF4-FFF2-40B4-BE49-F238E27FC236}">
                <a16:creationId xmlns:a16="http://schemas.microsoft.com/office/drawing/2014/main" id="{BD80D07F-350E-9A44-A5A7-47D9E36A0974}"/>
              </a:ext>
            </a:extLst>
          </p:cNvPr>
          <p:cNvSpPr txBox="1">
            <a:spLocks noChangeArrowheads="1"/>
          </p:cNvSpPr>
          <p:nvPr/>
        </p:nvSpPr>
        <p:spPr bwMode="auto">
          <a:xfrm>
            <a:off x="4300538" y="3992563"/>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74803" name="Text Box 60">
            <a:extLst>
              <a:ext uri="{FF2B5EF4-FFF2-40B4-BE49-F238E27FC236}">
                <a16:creationId xmlns:a16="http://schemas.microsoft.com/office/drawing/2014/main" id="{11273D16-D657-6A42-B755-14F27DEBF4F2}"/>
              </a:ext>
            </a:extLst>
          </p:cNvPr>
          <p:cNvSpPr txBox="1">
            <a:spLocks noChangeArrowheads="1"/>
          </p:cNvSpPr>
          <p:nvPr/>
        </p:nvSpPr>
        <p:spPr bwMode="auto">
          <a:xfrm>
            <a:off x="4892675" y="3992563"/>
            <a:ext cx="579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0.02</a:t>
            </a:r>
          </a:p>
        </p:txBody>
      </p:sp>
      <p:sp>
        <p:nvSpPr>
          <p:cNvPr id="74804" name="Text Box 61">
            <a:extLst>
              <a:ext uri="{FF2B5EF4-FFF2-40B4-BE49-F238E27FC236}">
                <a16:creationId xmlns:a16="http://schemas.microsoft.com/office/drawing/2014/main" id="{216882FE-0C53-ED42-9634-F9884087295F}"/>
              </a:ext>
            </a:extLst>
          </p:cNvPr>
          <p:cNvSpPr txBox="1">
            <a:spLocks noChangeArrowheads="1"/>
          </p:cNvSpPr>
          <p:nvPr/>
        </p:nvSpPr>
        <p:spPr bwMode="auto">
          <a:xfrm>
            <a:off x="5422900" y="3994150"/>
            <a:ext cx="579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0.05</a:t>
            </a:r>
          </a:p>
        </p:txBody>
      </p:sp>
      <p:sp>
        <p:nvSpPr>
          <p:cNvPr id="74805" name="Text Box 62">
            <a:extLst>
              <a:ext uri="{FF2B5EF4-FFF2-40B4-BE49-F238E27FC236}">
                <a16:creationId xmlns:a16="http://schemas.microsoft.com/office/drawing/2014/main" id="{C09DB5F2-8FD7-5E4C-B22B-ABC27381E33C}"/>
              </a:ext>
            </a:extLst>
          </p:cNvPr>
          <p:cNvSpPr txBox="1">
            <a:spLocks noChangeArrowheads="1"/>
          </p:cNvSpPr>
          <p:nvPr/>
        </p:nvSpPr>
        <p:spPr bwMode="auto">
          <a:xfrm>
            <a:off x="6040438" y="1836738"/>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0.08</a:t>
            </a:r>
          </a:p>
        </p:txBody>
      </p:sp>
      <p:sp>
        <p:nvSpPr>
          <p:cNvPr id="74806" name="Text Box 63">
            <a:extLst>
              <a:ext uri="{FF2B5EF4-FFF2-40B4-BE49-F238E27FC236}">
                <a16:creationId xmlns:a16="http://schemas.microsoft.com/office/drawing/2014/main" id="{53C4EC51-C4AF-A448-8350-43962D6A9D9D}"/>
              </a:ext>
            </a:extLst>
          </p:cNvPr>
          <p:cNvSpPr txBox="1">
            <a:spLocks noChangeArrowheads="1"/>
          </p:cNvSpPr>
          <p:nvPr/>
        </p:nvSpPr>
        <p:spPr bwMode="auto">
          <a:xfrm>
            <a:off x="6040438" y="2566988"/>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74807" name="Text Box 64">
            <a:extLst>
              <a:ext uri="{FF2B5EF4-FFF2-40B4-BE49-F238E27FC236}">
                <a16:creationId xmlns:a16="http://schemas.microsoft.com/office/drawing/2014/main" id="{56D038D6-DFC0-AC45-9F6A-FBEE94EA0816}"/>
              </a:ext>
            </a:extLst>
          </p:cNvPr>
          <p:cNvSpPr txBox="1">
            <a:spLocks noChangeArrowheads="1"/>
          </p:cNvSpPr>
          <p:nvPr/>
        </p:nvSpPr>
        <p:spPr bwMode="auto">
          <a:xfrm>
            <a:off x="6040438" y="3297238"/>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74808" name="Text Box 65">
            <a:extLst>
              <a:ext uri="{FF2B5EF4-FFF2-40B4-BE49-F238E27FC236}">
                <a16:creationId xmlns:a16="http://schemas.microsoft.com/office/drawing/2014/main" id="{1B17FDEB-1800-FB44-9BDF-E9CCC30F82A7}"/>
              </a:ext>
            </a:extLst>
          </p:cNvPr>
          <p:cNvSpPr txBox="1">
            <a:spLocks noChangeArrowheads="1"/>
          </p:cNvSpPr>
          <p:nvPr/>
        </p:nvSpPr>
        <p:spPr bwMode="auto">
          <a:xfrm>
            <a:off x="6040438" y="2201863"/>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74809" name="Text Box 66">
            <a:extLst>
              <a:ext uri="{FF2B5EF4-FFF2-40B4-BE49-F238E27FC236}">
                <a16:creationId xmlns:a16="http://schemas.microsoft.com/office/drawing/2014/main" id="{1D956395-320D-3C48-B42A-56F2DA8D900A}"/>
              </a:ext>
            </a:extLst>
          </p:cNvPr>
          <p:cNvSpPr txBox="1">
            <a:spLocks noChangeArrowheads="1"/>
          </p:cNvSpPr>
          <p:nvPr/>
        </p:nvSpPr>
        <p:spPr bwMode="auto">
          <a:xfrm>
            <a:off x="6040438" y="2932113"/>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74810" name="Text Box 67">
            <a:extLst>
              <a:ext uri="{FF2B5EF4-FFF2-40B4-BE49-F238E27FC236}">
                <a16:creationId xmlns:a16="http://schemas.microsoft.com/office/drawing/2014/main" id="{5B28C7E2-63F3-E649-938F-147B4E7A8BD8}"/>
              </a:ext>
            </a:extLst>
          </p:cNvPr>
          <p:cNvSpPr txBox="1">
            <a:spLocks noChangeArrowheads="1"/>
          </p:cNvSpPr>
          <p:nvPr/>
        </p:nvSpPr>
        <p:spPr bwMode="auto">
          <a:xfrm>
            <a:off x="6037263" y="3662363"/>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a:t>
            </a:r>
          </a:p>
        </p:txBody>
      </p:sp>
      <p:sp>
        <p:nvSpPr>
          <p:cNvPr id="74811" name="Text Box 68">
            <a:extLst>
              <a:ext uri="{FF2B5EF4-FFF2-40B4-BE49-F238E27FC236}">
                <a16:creationId xmlns:a16="http://schemas.microsoft.com/office/drawing/2014/main" id="{6AEB64D5-104C-3748-8AA3-198BE15CCA6F}"/>
              </a:ext>
            </a:extLst>
          </p:cNvPr>
          <p:cNvSpPr txBox="1">
            <a:spLocks noChangeArrowheads="1"/>
          </p:cNvSpPr>
          <p:nvPr/>
        </p:nvSpPr>
        <p:spPr bwMode="auto">
          <a:xfrm>
            <a:off x="6049963" y="4014788"/>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a:t>0.09</a:t>
            </a:r>
          </a:p>
        </p:txBody>
      </p:sp>
      <p:sp>
        <p:nvSpPr>
          <p:cNvPr id="74812" name="Text Box 69">
            <a:extLst>
              <a:ext uri="{FF2B5EF4-FFF2-40B4-BE49-F238E27FC236}">
                <a16:creationId xmlns:a16="http://schemas.microsoft.com/office/drawing/2014/main" id="{BA17F152-03AD-E44B-91BF-1100C54556A8}"/>
              </a:ext>
            </a:extLst>
          </p:cNvPr>
          <p:cNvSpPr txBox="1">
            <a:spLocks noChangeArrowheads="1"/>
          </p:cNvSpPr>
          <p:nvPr/>
        </p:nvSpPr>
        <p:spPr bwMode="auto">
          <a:xfrm>
            <a:off x="1752600" y="1816100"/>
            <a:ext cx="730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solidFill>
                  <a:srgbClr val="660066"/>
                </a:solidFill>
              </a:rPr>
              <a:t>Seed</a:t>
            </a:r>
          </a:p>
        </p:txBody>
      </p:sp>
      <p:sp>
        <p:nvSpPr>
          <p:cNvPr id="74813" name="Text Box 70">
            <a:extLst>
              <a:ext uri="{FF2B5EF4-FFF2-40B4-BE49-F238E27FC236}">
                <a16:creationId xmlns:a16="http://schemas.microsoft.com/office/drawing/2014/main" id="{2418E138-E61B-2C4C-9F82-EF518C6268E9}"/>
              </a:ext>
            </a:extLst>
          </p:cNvPr>
          <p:cNvSpPr txBox="1">
            <a:spLocks noChangeArrowheads="1"/>
          </p:cNvSpPr>
          <p:nvPr/>
        </p:nvSpPr>
        <p:spPr bwMode="auto">
          <a:xfrm>
            <a:off x="1841500" y="2549525"/>
            <a:ext cx="641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solidFill>
                  <a:srgbClr val="660066"/>
                </a:solidFill>
              </a:rPr>
              <a:t>Juv.</a:t>
            </a:r>
          </a:p>
        </p:txBody>
      </p:sp>
      <p:sp>
        <p:nvSpPr>
          <p:cNvPr id="74814" name="Text Box 71">
            <a:extLst>
              <a:ext uri="{FF2B5EF4-FFF2-40B4-BE49-F238E27FC236}">
                <a16:creationId xmlns:a16="http://schemas.microsoft.com/office/drawing/2014/main" id="{41C5C0B8-6555-0D48-9B46-92DACA3AC63B}"/>
              </a:ext>
            </a:extLst>
          </p:cNvPr>
          <p:cNvSpPr txBox="1">
            <a:spLocks noChangeArrowheads="1"/>
          </p:cNvSpPr>
          <p:nvPr/>
        </p:nvSpPr>
        <p:spPr bwMode="auto">
          <a:xfrm>
            <a:off x="1778000" y="3281363"/>
            <a:ext cx="704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solidFill>
                  <a:srgbClr val="660066"/>
                </a:solidFill>
              </a:rPr>
              <a:t>Med.</a:t>
            </a:r>
          </a:p>
        </p:txBody>
      </p:sp>
      <p:sp>
        <p:nvSpPr>
          <p:cNvPr id="74815" name="Text Box 72">
            <a:extLst>
              <a:ext uri="{FF2B5EF4-FFF2-40B4-BE49-F238E27FC236}">
                <a16:creationId xmlns:a16="http://schemas.microsoft.com/office/drawing/2014/main" id="{DFC0E568-54E1-7F4B-B114-C03B68536A0D}"/>
              </a:ext>
            </a:extLst>
          </p:cNvPr>
          <p:cNvSpPr txBox="1">
            <a:spLocks noChangeArrowheads="1"/>
          </p:cNvSpPr>
          <p:nvPr/>
        </p:nvSpPr>
        <p:spPr bwMode="auto">
          <a:xfrm>
            <a:off x="2006600" y="2182813"/>
            <a:ext cx="476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solidFill>
                  <a:srgbClr val="660066"/>
                </a:solidFill>
              </a:rPr>
              <a:t>SL</a:t>
            </a:r>
          </a:p>
        </p:txBody>
      </p:sp>
      <p:sp>
        <p:nvSpPr>
          <p:cNvPr id="74816" name="Text Box 73">
            <a:extLst>
              <a:ext uri="{FF2B5EF4-FFF2-40B4-BE49-F238E27FC236}">
                <a16:creationId xmlns:a16="http://schemas.microsoft.com/office/drawing/2014/main" id="{251F1F07-7C4B-164D-9515-E95878A88C2F}"/>
              </a:ext>
            </a:extLst>
          </p:cNvPr>
          <p:cNvSpPr txBox="1">
            <a:spLocks noChangeArrowheads="1"/>
          </p:cNvSpPr>
          <p:nvPr/>
        </p:nvSpPr>
        <p:spPr bwMode="auto">
          <a:xfrm>
            <a:off x="1943100" y="2914650"/>
            <a:ext cx="539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solidFill>
                  <a:srgbClr val="660066"/>
                </a:solidFill>
              </a:rPr>
              <a:t>Sm</a:t>
            </a:r>
          </a:p>
        </p:txBody>
      </p:sp>
      <p:sp>
        <p:nvSpPr>
          <p:cNvPr id="74817" name="Text Box 74">
            <a:extLst>
              <a:ext uri="{FF2B5EF4-FFF2-40B4-BE49-F238E27FC236}">
                <a16:creationId xmlns:a16="http://schemas.microsoft.com/office/drawing/2014/main" id="{D25D2248-CE1E-974A-BE4B-1C9F43DDD73E}"/>
              </a:ext>
            </a:extLst>
          </p:cNvPr>
          <p:cNvSpPr txBox="1">
            <a:spLocks noChangeArrowheads="1"/>
          </p:cNvSpPr>
          <p:nvPr/>
        </p:nvSpPr>
        <p:spPr bwMode="auto">
          <a:xfrm>
            <a:off x="2019300" y="3648075"/>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solidFill>
                  <a:srgbClr val="660066"/>
                </a:solidFill>
              </a:rPr>
              <a:t>Lg</a:t>
            </a:r>
          </a:p>
        </p:txBody>
      </p:sp>
      <p:sp>
        <p:nvSpPr>
          <p:cNvPr id="74818" name="Text Box 75">
            <a:extLst>
              <a:ext uri="{FF2B5EF4-FFF2-40B4-BE49-F238E27FC236}">
                <a16:creationId xmlns:a16="http://schemas.microsoft.com/office/drawing/2014/main" id="{8F0E831F-FC53-7A4D-A51E-16646769BF7F}"/>
              </a:ext>
            </a:extLst>
          </p:cNvPr>
          <p:cNvSpPr txBox="1">
            <a:spLocks noChangeArrowheads="1"/>
          </p:cNvSpPr>
          <p:nvPr/>
        </p:nvSpPr>
        <p:spPr bwMode="auto">
          <a:xfrm>
            <a:off x="2006600" y="4013200"/>
            <a:ext cx="476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solidFill>
                  <a:srgbClr val="660066"/>
                </a:solidFill>
              </a:rPr>
              <a:t>XL</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a:extLst>
              <a:ext uri="{FF2B5EF4-FFF2-40B4-BE49-F238E27FC236}">
                <a16:creationId xmlns:a16="http://schemas.microsoft.com/office/drawing/2014/main" id="{FFC8E8B3-50B4-BD4E-B266-862069FCBC75}"/>
              </a:ext>
            </a:extLst>
          </p:cNvPr>
          <p:cNvSpPr>
            <a:spLocks noGrp="1" noChangeArrowheads="1"/>
          </p:cNvSpPr>
          <p:nvPr>
            <p:ph type="title"/>
          </p:nvPr>
        </p:nvSpPr>
        <p:spPr>
          <a:xfrm>
            <a:off x="457200" y="0"/>
            <a:ext cx="8229600" cy="1143000"/>
          </a:xfrm>
        </p:spPr>
        <p:txBody>
          <a:bodyPr/>
          <a:lstStyle/>
          <a:p>
            <a:pPr eaLnBrk="1" hangingPunct="1"/>
            <a:r>
              <a:rPr lang="en-US" altLang="en-US" b="1">
                <a:ea typeface="ＭＳ Ｐゴシック" panose="020B0600070205080204" pitchFamily="34" charset="-128"/>
              </a:rPr>
              <a:t>Computer Lab</a:t>
            </a:r>
          </a:p>
        </p:txBody>
      </p:sp>
      <p:sp>
        <p:nvSpPr>
          <p:cNvPr id="84994" name="Rectangle 3">
            <a:extLst>
              <a:ext uri="{FF2B5EF4-FFF2-40B4-BE49-F238E27FC236}">
                <a16:creationId xmlns:a16="http://schemas.microsoft.com/office/drawing/2014/main" id="{BF1373B6-C94B-C248-BB17-22C662FC3AB9}"/>
              </a:ext>
            </a:extLst>
          </p:cNvPr>
          <p:cNvSpPr>
            <a:spLocks noGrp="1" noChangeArrowheads="1"/>
          </p:cNvSpPr>
          <p:nvPr>
            <p:ph type="body" idx="1"/>
          </p:nvPr>
        </p:nvSpPr>
        <p:spPr>
          <a:xfrm>
            <a:off x="228600" y="1600200"/>
            <a:ext cx="4724400" cy="1905000"/>
          </a:xfrm>
        </p:spPr>
        <p:txBody>
          <a:bodyPr/>
          <a:lstStyle/>
          <a:p>
            <a:pPr eaLnBrk="1" hangingPunct="1">
              <a:lnSpc>
                <a:spcPct val="80000"/>
              </a:lnSpc>
              <a:buFontTx/>
              <a:buNone/>
            </a:pPr>
            <a:r>
              <a:rPr lang="en-US" altLang="en-US" sz="2800" b="1">
                <a:solidFill>
                  <a:srgbClr val="800000"/>
                </a:solidFill>
                <a:ea typeface="ＭＳ Ｐゴシック" panose="020B0600070205080204" pitchFamily="34" charset="-128"/>
              </a:rPr>
              <a:t>Is predation by mice a significant threat to the endangered plant </a:t>
            </a:r>
            <a:r>
              <a:rPr lang="en-US" altLang="en-US" sz="2800" b="1" i="1">
                <a:solidFill>
                  <a:srgbClr val="800000"/>
                </a:solidFill>
                <a:ea typeface="ＭＳ Ｐゴシック" panose="020B0600070205080204" pitchFamily="34" charset="-128"/>
              </a:rPr>
              <a:t>Lupinus tidestromii</a:t>
            </a:r>
            <a:r>
              <a:rPr lang="en-US" altLang="en-US" sz="2800" b="1">
                <a:solidFill>
                  <a:srgbClr val="800000"/>
                </a:solidFill>
                <a:ea typeface="ＭＳ Ｐゴシック" panose="020B0600070205080204" pitchFamily="34" charset="-128"/>
              </a:rPr>
              <a:t>?</a:t>
            </a:r>
          </a:p>
          <a:p>
            <a:pPr eaLnBrk="1" hangingPunct="1">
              <a:lnSpc>
                <a:spcPct val="80000"/>
              </a:lnSpc>
              <a:buFontTx/>
              <a:buNone/>
            </a:pPr>
            <a:endParaRPr lang="en-US" altLang="en-US" sz="2800" b="1">
              <a:solidFill>
                <a:srgbClr val="800000"/>
              </a:solidFill>
              <a:ea typeface="ＭＳ Ｐゴシック" panose="020B0600070205080204" pitchFamily="34" charset="-128"/>
            </a:endParaRPr>
          </a:p>
        </p:txBody>
      </p:sp>
      <p:pic>
        <p:nvPicPr>
          <p:cNvPr id="84995" name="Picture 3" descr="mouse predation">
            <a:extLst>
              <a:ext uri="{FF2B5EF4-FFF2-40B4-BE49-F238E27FC236}">
                <a16:creationId xmlns:a16="http://schemas.microsoft.com/office/drawing/2014/main" id="{0E8B9A54-3D7F-CB4D-9C73-3534F0CFD7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3505200"/>
            <a:ext cx="4495800" cy="299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6" name="Picture 4" descr="eat me">
            <a:extLst>
              <a:ext uri="{FF2B5EF4-FFF2-40B4-BE49-F238E27FC236}">
                <a16:creationId xmlns:a16="http://schemas.microsoft.com/office/drawing/2014/main" id="{819D83A8-A657-1B4A-B495-87CEDFC19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5581" t="3101"/>
          <a:stretch>
            <a:fillRect/>
          </a:stretch>
        </p:blipFill>
        <p:spPr bwMode="auto">
          <a:xfrm>
            <a:off x="4876800" y="1219200"/>
            <a:ext cx="4083050" cy="392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5">
            <a:extLst>
              <a:ext uri="{FF2B5EF4-FFF2-40B4-BE49-F238E27FC236}">
                <a16:creationId xmlns:a16="http://schemas.microsoft.com/office/drawing/2014/main" id="{A3F87186-C417-8540-B33B-3A0D50F89126}"/>
              </a:ext>
            </a:extLst>
          </p:cNvPr>
          <p:cNvSpPr txBox="1">
            <a:spLocks noChangeArrowheads="1"/>
          </p:cNvSpPr>
          <p:nvPr/>
        </p:nvSpPr>
        <p:spPr bwMode="auto">
          <a:xfrm>
            <a:off x="656004" y="355599"/>
            <a:ext cx="7772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dirty="0"/>
              <a:t>Survivorship based on multiple age classes (or size, stage) sampled from one time step to the next</a:t>
            </a:r>
          </a:p>
        </p:txBody>
      </p:sp>
      <p:sp>
        <p:nvSpPr>
          <p:cNvPr id="21507" name="Oval 6">
            <a:extLst>
              <a:ext uri="{FF2B5EF4-FFF2-40B4-BE49-F238E27FC236}">
                <a16:creationId xmlns:a16="http://schemas.microsoft.com/office/drawing/2014/main" id="{5B9E1A0F-37A0-A344-ADC3-52E477BF2A55}"/>
              </a:ext>
            </a:extLst>
          </p:cNvPr>
          <p:cNvSpPr>
            <a:spLocks noChangeArrowheads="1"/>
          </p:cNvSpPr>
          <p:nvPr/>
        </p:nvSpPr>
        <p:spPr bwMode="auto">
          <a:xfrm>
            <a:off x="1219200" y="3236913"/>
            <a:ext cx="533400" cy="533400"/>
          </a:xfrm>
          <a:prstGeom prst="ellipse">
            <a:avLst/>
          </a:prstGeom>
          <a:solidFill>
            <a:srgbClr val="00CC00"/>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21508" name="Oval 7">
            <a:extLst>
              <a:ext uri="{FF2B5EF4-FFF2-40B4-BE49-F238E27FC236}">
                <a16:creationId xmlns:a16="http://schemas.microsoft.com/office/drawing/2014/main" id="{EB981061-6735-EB43-832C-765CD78FFAD1}"/>
              </a:ext>
            </a:extLst>
          </p:cNvPr>
          <p:cNvSpPr>
            <a:spLocks noChangeArrowheads="1"/>
          </p:cNvSpPr>
          <p:nvPr/>
        </p:nvSpPr>
        <p:spPr bwMode="auto">
          <a:xfrm>
            <a:off x="2057400" y="3236913"/>
            <a:ext cx="533400" cy="533400"/>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21509" name="Oval 8">
            <a:extLst>
              <a:ext uri="{FF2B5EF4-FFF2-40B4-BE49-F238E27FC236}">
                <a16:creationId xmlns:a16="http://schemas.microsoft.com/office/drawing/2014/main" id="{FB16854E-6735-D24B-A128-DA11DA9ED5A9}"/>
              </a:ext>
            </a:extLst>
          </p:cNvPr>
          <p:cNvSpPr>
            <a:spLocks noChangeArrowheads="1"/>
          </p:cNvSpPr>
          <p:nvPr/>
        </p:nvSpPr>
        <p:spPr bwMode="auto">
          <a:xfrm>
            <a:off x="762000" y="3922713"/>
            <a:ext cx="533400" cy="533400"/>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21510" name="Oval 9">
            <a:extLst>
              <a:ext uri="{FF2B5EF4-FFF2-40B4-BE49-F238E27FC236}">
                <a16:creationId xmlns:a16="http://schemas.microsoft.com/office/drawing/2014/main" id="{64468C6C-4541-A647-8C02-1C7E4B1C7CBE}"/>
              </a:ext>
            </a:extLst>
          </p:cNvPr>
          <p:cNvSpPr>
            <a:spLocks noChangeArrowheads="1"/>
          </p:cNvSpPr>
          <p:nvPr/>
        </p:nvSpPr>
        <p:spPr bwMode="auto">
          <a:xfrm>
            <a:off x="1752600" y="3922713"/>
            <a:ext cx="533400" cy="533400"/>
          </a:xfrm>
          <a:prstGeom prst="ellipse">
            <a:avLst/>
          </a:prstGeom>
          <a:solidFill>
            <a:srgbClr val="00CC00"/>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21511" name="Oval 10">
            <a:extLst>
              <a:ext uri="{FF2B5EF4-FFF2-40B4-BE49-F238E27FC236}">
                <a16:creationId xmlns:a16="http://schemas.microsoft.com/office/drawing/2014/main" id="{57C1CD0B-B43C-1348-A3DA-DF4B4A694D2C}"/>
              </a:ext>
            </a:extLst>
          </p:cNvPr>
          <p:cNvSpPr>
            <a:spLocks noChangeArrowheads="1"/>
          </p:cNvSpPr>
          <p:nvPr/>
        </p:nvSpPr>
        <p:spPr bwMode="auto">
          <a:xfrm>
            <a:off x="838200" y="4684713"/>
            <a:ext cx="533400" cy="533400"/>
          </a:xfrm>
          <a:prstGeom prst="ellipse">
            <a:avLst/>
          </a:prstGeom>
          <a:solidFill>
            <a:srgbClr val="00CC00"/>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21512" name="Oval 11">
            <a:extLst>
              <a:ext uri="{FF2B5EF4-FFF2-40B4-BE49-F238E27FC236}">
                <a16:creationId xmlns:a16="http://schemas.microsoft.com/office/drawing/2014/main" id="{D53706DE-D840-0A46-927A-C52A791D41E6}"/>
              </a:ext>
            </a:extLst>
          </p:cNvPr>
          <p:cNvSpPr>
            <a:spLocks noChangeArrowheads="1"/>
          </p:cNvSpPr>
          <p:nvPr/>
        </p:nvSpPr>
        <p:spPr bwMode="auto">
          <a:xfrm>
            <a:off x="1752600" y="4608513"/>
            <a:ext cx="533400" cy="533400"/>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21513" name="Oval 12">
            <a:extLst>
              <a:ext uri="{FF2B5EF4-FFF2-40B4-BE49-F238E27FC236}">
                <a16:creationId xmlns:a16="http://schemas.microsoft.com/office/drawing/2014/main" id="{F2F6BA85-A9C3-CC4D-A0B7-5D357A55C1FB}"/>
              </a:ext>
            </a:extLst>
          </p:cNvPr>
          <p:cNvSpPr>
            <a:spLocks noChangeArrowheads="1"/>
          </p:cNvSpPr>
          <p:nvPr/>
        </p:nvSpPr>
        <p:spPr bwMode="auto">
          <a:xfrm>
            <a:off x="1371600" y="5370513"/>
            <a:ext cx="533400" cy="533400"/>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21514" name="Oval 13">
            <a:extLst>
              <a:ext uri="{FF2B5EF4-FFF2-40B4-BE49-F238E27FC236}">
                <a16:creationId xmlns:a16="http://schemas.microsoft.com/office/drawing/2014/main" id="{3E9EE8F5-C7D6-BA4A-B975-9B930D589AC0}"/>
              </a:ext>
            </a:extLst>
          </p:cNvPr>
          <p:cNvSpPr>
            <a:spLocks noChangeArrowheads="1"/>
          </p:cNvSpPr>
          <p:nvPr/>
        </p:nvSpPr>
        <p:spPr bwMode="auto">
          <a:xfrm>
            <a:off x="2590800" y="4837113"/>
            <a:ext cx="533400" cy="533400"/>
          </a:xfrm>
          <a:prstGeom prst="ellipse">
            <a:avLst/>
          </a:prstGeom>
          <a:solidFill>
            <a:srgbClr val="00CC00"/>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21515" name="Text Box 14">
            <a:extLst>
              <a:ext uri="{FF2B5EF4-FFF2-40B4-BE49-F238E27FC236}">
                <a16:creationId xmlns:a16="http://schemas.microsoft.com/office/drawing/2014/main" id="{63C0DFB6-091C-DB4B-BAE7-6D66ADBF29BA}"/>
              </a:ext>
            </a:extLst>
          </p:cNvPr>
          <p:cNvSpPr txBox="1">
            <a:spLocks noChangeArrowheads="1"/>
          </p:cNvSpPr>
          <p:nvPr/>
        </p:nvSpPr>
        <p:spPr bwMode="auto">
          <a:xfrm>
            <a:off x="2514600" y="4456113"/>
            <a:ext cx="1200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1-year old</a:t>
            </a:r>
          </a:p>
        </p:txBody>
      </p:sp>
      <p:sp>
        <p:nvSpPr>
          <p:cNvPr id="21516" name="Text Box 15">
            <a:extLst>
              <a:ext uri="{FF2B5EF4-FFF2-40B4-BE49-F238E27FC236}">
                <a16:creationId xmlns:a16="http://schemas.microsoft.com/office/drawing/2014/main" id="{5279B3D5-6104-F44E-8D2A-4BF27354D2EF}"/>
              </a:ext>
            </a:extLst>
          </p:cNvPr>
          <p:cNvSpPr txBox="1">
            <a:spLocks noChangeArrowheads="1"/>
          </p:cNvSpPr>
          <p:nvPr/>
        </p:nvSpPr>
        <p:spPr bwMode="auto">
          <a:xfrm>
            <a:off x="1981200" y="2932113"/>
            <a:ext cx="1098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Newborn</a:t>
            </a:r>
          </a:p>
        </p:txBody>
      </p:sp>
      <p:sp>
        <p:nvSpPr>
          <p:cNvPr id="21517" name="Text Box 16">
            <a:extLst>
              <a:ext uri="{FF2B5EF4-FFF2-40B4-BE49-F238E27FC236}">
                <a16:creationId xmlns:a16="http://schemas.microsoft.com/office/drawing/2014/main" id="{4F07A397-778A-3347-8F22-F83B9243D1AF}"/>
              </a:ext>
            </a:extLst>
          </p:cNvPr>
          <p:cNvSpPr txBox="1">
            <a:spLocks noChangeArrowheads="1"/>
          </p:cNvSpPr>
          <p:nvPr/>
        </p:nvSpPr>
        <p:spPr bwMode="auto">
          <a:xfrm>
            <a:off x="1050925" y="2438400"/>
            <a:ext cx="10858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a:t>Time t</a:t>
            </a:r>
          </a:p>
        </p:txBody>
      </p:sp>
      <p:sp>
        <p:nvSpPr>
          <p:cNvPr id="21518" name="Line 17">
            <a:extLst>
              <a:ext uri="{FF2B5EF4-FFF2-40B4-BE49-F238E27FC236}">
                <a16:creationId xmlns:a16="http://schemas.microsoft.com/office/drawing/2014/main" id="{32D38E63-457E-2348-9FC9-43F42288D6E5}"/>
              </a:ext>
            </a:extLst>
          </p:cNvPr>
          <p:cNvSpPr>
            <a:spLocks noChangeShapeType="1"/>
          </p:cNvSpPr>
          <p:nvPr/>
        </p:nvSpPr>
        <p:spPr bwMode="auto">
          <a:xfrm>
            <a:off x="3505200" y="3998913"/>
            <a:ext cx="2667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519" name="Text Box 18">
            <a:extLst>
              <a:ext uri="{FF2B5EF4-FFF2-40B4-BE49-F238E27FC236}">
                <a16:creationId xmlns:a16="http://schemas.microsoft.com/office/drawing/2014/main" id="{8C207344-B326-8F4C-ADCA-B0C8475E7B99}"/>
              </a:ext>
            </a:extLst>
          </p:cNvPr>
          <p:cNvSpPr txBox="1">
            <a:spLocks noChangeArrowheads="1"/>
          </p:cNvSpPr>
          <p:nvPr/>
        </p:nvSpPr>
        <p:spPr bwMode="auto">
          <a:xfrm>
            <a:off x="6477000" y="2474913"/>
            <a:ext cx="14366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a:t>Time t+1</a:t>
            </a:r>
          </a:p>
        </p:txBody>
      </p:sp>
      <p:sp>
        <p:nvSpPr>
          <p:cNvPr id="21520" name="Oval 19">
            <a:extLst>
              <a:ext uri="{FF2B5EF4-FFF2-40B4-BE49-F238E27FC236}">
                <a16:creationId xmlns:a16="http://schemas.microsoft.com/office/drawing/2014/main" id="{6CCBE1EB-748A-3B43-B82C-E4C526DCA7B5}"/>
              </a:ext>
            </a:extLst>
          </p:cNvPr>
          <p:cNvSpPr>
            <a:spLocks noChangeArrowheads="1"/>
          </p:cNvSpPr>
          <p:nvPr/>
        </p:nvSpPr>
        <p:spPr bwMode="auto">
          <a:xfrm>
            <a:off x="7620000" y="3236913"/>
            <a:ext cx="533400" cy="533400"/>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21521" name="Oval 20">
            <a:extLst>
              <a:ext uri="{FF2B5EF4-FFF2-40B4-BE49-F238E27FC236}">
                <a16:creationId xmlns:a16="http://schemas.microsoft.com/office/drawing/2014/main" id="{1C759B38-EB67-CD43-AE41-6986749A0267}"/>
              </a:ext>
            </a:extLst>
          </p:cNvPr>
          <p:cNvSpPr>
            <a:spLocks noChangeArrowheads="1"/>
          </p:cNvSpPr>
          <p:nvPr/>
        </p:nvSpPr>
        <p:spPr bwMode="auto">
          <a:xfrm>
            <a:off x="6324600" y="3922713"/>
            <a:ext cx="533400" cy="533400"/>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21522" name="Oval 21">
            <a:extLst>
              <a:ext uri="{FF2B5EF4-FFF2-40B4-BE49-F238E27FC236}">
                <a16:creationId xmlns:a16="http://schemas.microsoft.com/office/drawing/2014/main" id="{9E7D332C-AB97-FA44-8383-31D17D5EA039}"/>
              </a:ext>
            </a:extLst>
          </p:cNvPr>
          <p:cNvSpPr>
            <a:spLocks noChangeArrowheads="1"/>
          </p:cNvSpPr>
          <p:nvPr/>
        </p:nvSpPr>
        <p:spPr bwMode="auto">
          <a:xfrm>
            <a:off x="7315200" y="3922713"/>
            <a:ext cx="533400" cy="533400"/>
          </a:xfrm>
          <a:prstGeom prst="ellipse">
            <a:avLst/>
          </a:prstGeom>
          <a:solidFill>
            <a:srgbClr val="00CC00"/>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21523" name="Oval 22">
            <a:extLst>
              <a:ext uri="{FF2B5EF4-FFF2-40B4-BE49-F238E27FC236}">
                <a16:creationId xmlns:a16="http://schemas.microsoft.com/office/drawing/2014/main" id="{CE7B6957-44E6-7441-9CB5-34206CE7470C}"/>
              </a:ext>
            </a:extLst>
          </p:cNvPr>
          <p:cNvSpPr>
            <a:spLocks noChangeArrowheads="1"/>
          </p:cNvSpPr>
          <p:nvPr/>
        </p:nvSpPr>
        <p:spPr bwMode="auto">
          <a:xfrm>
            <a:off x="7315200" y="4608513"/>
            <a:ext cx="533400" cy="533400"/>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21524" name="Oval 23">
            <a:extLst>
              <a:ext uri="{FF2B5EF4-FFF2-40B4-BE49-F238E27FC236}">
                <a16:creationId xmlns:a16="http://schemas.microsoft.com/office/drawing/2014/main" id="{FB8A3BA8-CD59-FA45-9097-E5CD6D5535FE}"/>
              </a:ext>
            </a:extLst>
          </p:cNvPr>
          <p:cNvSpPr>
            <a:spLocks noChangeArrowheads="1"/>
          </p:cNvSpPr>
          <p:nvPr/>
        </p:nvSpPr>
        <p:spPr bwMode="auto">
          <a:xfrm>
            <a:off x="6934200" y="5370513"/>
            <a:ext cx="533400" cy="533400"/>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21525" name="Oval 24">
            <a:extLst>
              <a:ext uri="{FF2B5EF4-FFF2-40B4-BE49-F238E27FC236}">
                <a16:creationId xmlns:a16="http://schemas.microsoft.com/office/drawing/2014/main" id="{AEB00CF5-A6E7-0442-9BDE-CDE9264557E5}"/>
              </a:ext>
            </a:extLst>
          </p:cNvPr>
          <p:cNvSpPr>
            <a:spLocks noChangeArrowheads="1"/>
          </p:cNvSpPr>
          <p:nvPr/>
        </p:nvSpPr>
        <p:spPr bwMode="auto">
          <a:xfrm>
            <a:off x="8153400" y="4837113"/>
            <a:ext cx="533400" cy="533400"/>
          </a:xfrm>
          <a:prstGeom prst="ellipse">
            <a:avLst/>
          </a:prstGeom>
          <a:solidFill>
            <a:srgbClr val="00CC00"/>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553" name="Object 2">
            <a:extLst>
              <a:ext uri="{FF2B5EF4-FFF2-40B4-BE49-F238E27FC236}">
                <a16:creationId xmlns:a16="http://schemas.microsoft.com/office/drawing/2014/main" id="{B15397E6-3148-CD49-A84D-5DB1182C74DE}"/>
              </a:ext>
            </a:extLst>
          </p:cNvPr>
          <p:cNvGraphicFramePr>
            <a:graphicFrameLocks noChangeAspect="1"/>
          </p:cNvGraphicFramePr>
          <p:nvPr/>
        </p:nvGraphicFramePr>
        <p:xfrm>
          <a:off x="1752600" y="1219200"/>
          <a:ext cx="2895600" cy="965200"/>
        </p:xfrm>
        <a:graphic>
          <a:graphicData uri="http://schemas.openxmlformats.org/presentationml/2006/ole">
            <mc:AlternateContent xmlns:mc="http://schemas.openxmlformats.org/markup-compatibility/2006">
              <mc:Choice xmlns:v="urn:schemas-microsoft-com:vml" Requires="v">
                <p:oleObj name="Equation" r:id="rId3" imgW="15798800" imgH="5270500" progId="Equation.3">
                  <p:embed/>
                </p:oleObj>
              </mc:Choice>
              <mc:Fallback>
                <p:oleObj name="Equation" r:id="rId3" imgW="15798800" imgH="52705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1219200"/>
                        <a:ext cx="2895600" cy="96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3554" name="Text Box 5">
            <a:extLst>
              <a:ext uri="{FF2B5EF4-FFF2-40B4-BE49-F238E27FC236}">
                <a16:creationId xmlns:a16="http://schemas.microsoft.com/office/drawing/2014/main" id="{EA329D30-A08E-A64D-BC0C-8643069EF787}"/>
              </a:ext>
            </a:extLst>
          </p:cNvPr>
          <p:cNvSpPr txBox="1">
            <a:spLocks noChangeArrowheads="1"/>
          </p:cNvSpPr>
          <p:nvPr/>
        </p:nvSpPr>
        <p:spPr bwMode="auto">
          <a:xfrm>
            <a:off x="230188" y="381000"/>
            <a:ext cx="525621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a:solidFill>
                  <a:schemeClr val="accent2"/>
                </a:solidFill>
              </a:rPr>
              <a:t>Exponential growth model</a:t>
            </a:r>
          </a:p>
        </p:txBody>
      </p:sp>
      <p:sp>
        <p:nvSpPr>
          <p:cNvPr id="23555" name="Text Box 6">
            <a:extLst>
              <a:ext uri="{FF2B5EF4-FFF2-40B4-BE49-F238E27FC236}">
                <a16:creationId xmlns:a16="http://schemas.microsoft.com/office/drawing/2014/main" id="{F95E28DC-6341-6848-A3D3-45951E3E3607}"/>
              </a:ext>
            </a:extLst>
          </p:cNvPr>
          <p:cNvSpPr txBox="1">
            <a:spLocks noChangeArrowheads="1"/>
          </p:cNvSpPr>
          <p:nvPr/>
        </p:nvSpPr>
        <p:spPr bwMode="auto">
          <a:xfrm>
            <a:off x="2514600" y="2311400"/>
            <a:ext cx="33067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800" b="1" i="1"/>
              <a:t>N</a:t>
            </a:r>
            <a:r>
              <a:rPr lang="en-US" altLang="en-US" sz="2800" b="1" i="1" baseline="-25000"/>
              <a:t>t </a:t>
            </a:r>
            <a:r>
              <a:rPr lang="en-US" altLang="en-US" sz="2800" b="1"/>
              <a:t>= 30 individuals</a:t>
            </a:r>
          </a:p>
        </p:txBody>
      </p:sp>
      <p:sp>
        <p:nvSpPr>
          <p:cNvPr id="23556" name="Text Box 7">
            <a:extLst>
              <a:ext uri="{FF2B5EF4-FFF2-40B4-BE49-F238E27FC236}">
                <a16:creationId xmlns:a16="http://schemas.microsoft.com/office/drawing/2014/main" id="{6F02074C-A1FE-024F-8CA6-A984B91EF62F}"/>
              </a:ext>
            </a:extLst>
          </p:cNvPr>
          <p:cNvSpPr txBox="1">
            <a:spLocks noChangeArrowheads="1"/>
          </p:cNvSpPr>
          <p:nvPr/>
        </p:nvSpPr>
        <p:spPr bwMode="auto">
          <a:xfrm>
            <a:off x="457200" y="3078163"/>
            <a:ext cx="44005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a:solidFill>
                  <a:schemeClr val="accent2"/>
                </a:solidFill>
              </a:rPr>
              <a:t>Age-structured model</a:t>
            </a:r>
          </a:p>
        </p:txBody>
      </p:sp>
      <p:sp>
        <p:nvSpPr>
          <p:cNvPr id="23557" name="Text Box 9">
            <a:extLst>
              <a:ext uri="{FF2B5EF4-FFF2-40B4-BE49-F238E27FC236}">
                <a16:creationId xmlns:a16="http://schemas.microsoft.com/office/drawing/2014/main" id="{42EE9601-F2F3-B046-A597-B41ED85AF318}"/>
              </a:ext>
            </a:extLst>
          </p:cNvPr>
          <p:cNvSpPr txBox="1">
            <a:spLocks noChangeArrowheads="1"/>
          </p:cNvSpPr>
          <p:nvPr/>
        </p:nvSpPr>
        <p:spPr bwMode="auto">
          <a:xfrm>
            <a:off x="2422525" y="3829050"/>
            <a:ext cx="8286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800" b="1" i="1"/>
              <a:t>N</a:t>
            </a:r>
            <a:r>
              <a:rPr lang="en-US" altLang="en-US" sz="2800" b="1" i="1" baseline="-25000"/>
              <a:t>t</a:t>
            </a:r>
            <a:r>
              <a:rPr lang="en-US" altLang="en-US" sz="2800" b="1" i="1"/>
              <a:t> </a:t>
            </a:r>
            <a:r>
              <a:rPr lang="en-US" altLang="en-US" sz="2800"/>
              <a:t>=</a:t>
            </a:r>
          </a:p>
        </p:txBody>
      </p:sp>
      <p:sp>
        <p:nvSpPr>
          <p:cNvPr id="23558" name="Text Box 10">
            <a:extLst>
              <a:ext uri="{FF2B5EF4-FFF2-40B4-BE49-F238E27FC236}">
                <a16:creationId xmlns:a16="http://schemas.microsoft.com/office/drawing/2014/main" id="{A3C19C61-AC54-C74A-882A-E3A069458310}"/>
              </a:ext>
            </a:extLst>
          </p:cNvPr>
          <p:cNvSpPr txBox="1">
            <a:spLocks noChangeArrowheads="1"/>
          </p:cNvSpPr>
          <p:nvPr/>
        </p:nvSpPr>
        <p:spPr bwMode="auto">
          <a:xfrm>
            <a:off x="3321050" y="3992563"/>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t>20</a:t>
            </a:r>
          </a:p>
        </p:txBody>
      </p:sp>
      <p:sp>
        <p:nvSpPr>
          <p:cNvPr id="23559" name="Text Box 11">
            <a:extLst>
              <a:ext uri="{FF2B5EF4-FFF2-40B4-BE49-F238E27FC236}">
                <a16:creationId xmlns:a16="http://schemas.microsoft.com/office/drawing/2014/main" id="{A7F9562E-5C5F-294B-A975-EE2CDAB8A718}"/>
              </a:ext>
            </a:extLst>
          </p:cNvPr>
          <p:cNvSpPr txBox="1">
            <a:spLocks noChangeArrowheads="1"/>
          </p:cNvSpPr>
          <p:nvPr/>
        </p:nvSpPr>
        <p:spPr bwMode="auto">
          <a:xfrm>
            <a:off x="3321050" y="432117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t>8</a:t>
            </a:r>
          </a:p>
        </p:txBody>
      </p:sp>
      <p:sp>
        <p:nvSpPr>
          <p:cNvPr id="23560" name="Text Box 12">
            <a:extLst>
              <a:ext uri="{FF2B5EF4-FFF2-40B4-BE49-F238E27FC236}">
                <a16:creationId xmlns:a16="http://schemas.microsoft.com/office/drawing/2014/main" id="{6D6122A9-A33D-154F-B484-D76C44945AD9}"/>
              </a:ext>
            </a:extLst>
          </p:cNvPr>
          <p:cNvSpPr txBox="1">
            <a:spLocks noChangeArrowheads="1"/>
          </p:cNvSpPr>
          <p:nvPr/>
        </p:nvSpPr>
        <p:spPr bwMode="auto">
          <a:xfrm>
            <a:off x="3321050" y="46482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t>2</a:t>
            </a:r>
          </a:p>
        </p:txBody>
      </p:sp>
      <p:grpSp>
        <p:nvGrpSpPr>
          <p:cNvPr id="23561" name="Group 20">
            <a:extLst>
              <a:ext uri="{FF2B5EF4-FFF2-40B4-BE49-F238E27FC236}">
                <a16:creationId xmlns:a16="http://schemas.microsoft.com/office/drawing/2014/main" id="{D217F539-832D-6743-A891-BEE1A2FB9F29}"/>
              </a:ext>
            </a:extLst>
          </p:cNvPr>
          <p:cNvGrpSpPr>
            <a:grpSpLocks/>
          </p:cNvGrpSpPr>
          <p:nvPr/>
        </p:nvGrpSpPr>
        <p:grpSpPr bwMode="auto">
          <a:xfrm flipH="1">
            <a:off x="3794125" y="4057650"/>
            <a:ext cx="76200" cy="914400"/>
            <a:chOff x="1248" y="1632"/>
            <a:chExt cx="48" cy="2160"/>
          </a:xfrm>
        </p:grpSpPr>
        <p:sp>
          <p:nvSpPr>
            <p:cNvPr id="23569" name="Line 21">
              <a:extLst>
                <a:ext uri="{FF2B5EF4-FFF2-40B4-BE49-F238E27FC236}">
                  <a16:creationId xmlns:a16="http://schemas.microsoft.com/office/drawing/2014/main" id="{2010213B-C2BB-414C-88D5-EC5214A5CB04}"/>
                </a:ext>
              </a:extLst>
            </p:cNvPr>
            <p:cNvSpPr>
              <a:spLocks noChangeShapeType="1"/>
            </p:cNvSpPr>
            <p:nvPr/>
          </p:nvSpPr>
          <p:spPr bwMode="auto">
            <a:xfrm>
              <a:off x="1248" y="1632"/>
              <a:ext cx="0" cy="2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70" name="Line 22">
              <a:extLst>
                <a:ext uri="{FF2B5EF4-FFF2-40B4-BE49-F238E27FC236}">
                  <a16:creationId xmlns:a16="http://schemas.microsoft.com/office/drawing/2014/main" id="{A3C1D04B-3699-CF4B-8244-4FC835964BFB}"/>
                </a:ext>
              </a:extLst>
            </p:cNvPr>
            <p:cNvSpPr>
              <a:spLocks noChangeShapeType="1"/>
            </p:cNvSpPr>
            <p:nvPr/>
          </p:nvSpPr>
          <p:spPr bwMode="auto">
            <a:xfrm>
              <a:off x="1248" y="37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71" name="Line 23">
              <a:extLst>
                <a:ext uri="{FF2B5EF4-FFF2-40B4-BE49-F238E27FC236}">
                  <a16:creationId xmlns:a16="http://schemas.microsoft.com/office/drawing/2014/main" id="{FA260D17-ACF8-2E4E-85C8-57BBCCDF9D06}"/>
                </a:ext>
              </a:extLst>
            </p:cNvPr>
            <p:cNvSpPr>
              <a:spLocks noChangeShapeType="1"/>
            </p:cNvSpPr>
            <p:nvPr/>
          </p:nvSpPr>
          <p:spPr bwMode="auto">
            <a:xfrm>
              <a:off x="1248" y="16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562" name="Group 24">
            <a:extLst>
              <a:ext uri="{FF2B5EF4-FFF2-40B4-BE49-F238E27FC236}">
                <a16:creationId xmlns:a16="http://schemas.microsoft.com/office/drawing/2014/main" id="{AB8B9267-A36A-4A4B-B4E7-452D6140A0EF}"/>
              </a:ext>
            </a:extLst>
          </p:cNvPr>
          <p:cNvGrpSpPr>
            <a:grpSpLocks/>
          </p:cNvGrpSpPr>
          <p:nvPr/>
        </p:nvGrpSpPr>
        <p:grpSpPr bwMode="auto">
          <a:xfrm>
            <a:off x="3260725" y="4057650"/>
            <a:ext cx="76200" cy="914400"/>
            <a:chOff x="1248" y="1632"/>
            <a:chExt cx="48" cy="2160"/>
          </a:xfrm>
        </p:grpSpPr>
        <p:sp>
          <p:nvSpPr>
            <p:cNvPr id="23566" name="Line 25">
              <a:extLst>
                <a:ext uri="{FF2B5EF4-FFF2-40B4-BE49-F238E27FC236}">
                  <a16:creationId xmlns:a16="http://schemas.microsoft.com/office/drawing/2014/main" id="{837C71B9-183D-3344-A9E3-276A3E89B5B9}"/>
                </a:ext>
              </a:extLst>
            </p:cNvPr>
            <p:cNvSpPr>
              <a:spLocks noChangeShapeType="1"/>
            </p:cNvSpPr>
            <p:nvPr/>
          </p:nvSpPr>
          <p:spPr bwMode="auto">
            <a:xfrm>
              <a:off x="1248" y="1632"/>
              <a:ext cx="0" cy="2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67" name="Line 26">
              <a:extLst>
                <a:ext uri="{FF2B5EF4-FFF2-40B4-BE49-F238E27FC236}">
                  <a16:creationId xmlns:a16="http://schemas.microsoft.com/office/drawing/2014/main" id="{64555504-5888-D340-9DDF-BD14FF49746D}"/>
                </a:ext>
              </a:extLst>
            </p:cNvPr>
            <p:cNvSpPr>
              <a:spLocks noChangeShapeType="1"/>
            </p:cNvSpPr>
            <p:nvPr/>
          </p:nvSpPr>
          <p:spPr bwMode="auto">
            <a:xfrm>
              <a:off x="1248" y="37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68" name="Line 27">
              <a:extLst>
                <a:ext uri="{FF2B5EF4-FFF2-40B4-BE49-F238E27FC236}">
                  <a16:creationId xmlns:a16="http://schemas.microsoft.com/office/drawing/2014/main" id="{9FAD95A6-0BA0-3642-BEDF-7CC1FA18DF06}"/>
                </a:ext>
              </a:extLst>
            </p:cNvPr>
            <p:cNvSpPr>
              <a:spLocks noChangeShapeType="1"/>
            </p:cNvSpPr>
            <p:nvPr/>
          </p:nvSpPr>
          <p:spPr bwMode="auto">
            <a:xfrm>
              <a:off x="1248" y="16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563" name="Text Box 28">
            <a:extLst>
              <a:ext uri="{FF2B5EF4-FFF2-40B4-BE49-F238E27FC236}">
                <a16:creationId xmlns:a16="http://schemas.microsoft.com/office/drawing/2014/main" id="{DA61D3CB-2916-7148-9B6F-7AC7869833A8}"/>
              </a:ext>
            </a:extLst>
          </p:cNvPr>
          <p:cNvSpPr txBox="1">
            <a:spLocks noChangeArrowheads="1"/>
          </p:cNvSpPr>
          <p:nvPr/>
        </p:nvSpPr>
        <p:spPr bwMode="auto">
          <a:xfrm>
            <a:off x="3946525" y="3917950"/>
            <a:ext cx="1263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solidFill>
                  <a:srgbClr val="FF0000"/>
                </a:solidFill>
              </a:rPr>
              <a:t>newborns</a:t>
            </a:r>
          </a:p>
        </p:txBody>
      </p:sp>
      <p:sp>
        <p:nvSpPr>
          <p:cNvPr id="23564" name="Text Box 29">
            <a:extLst>
              <a:ext uri="{FF2B5EF4-FFF2-40B4-BE49-F238E27FC236}">
                <a16:creationId xmlns:a16="http://schemas.microsoft.com/office/drawing/2014/main" id="{00424A4F-9DE8-DA4D-9AD1-C7C04F8C9941}"/>
              </a:ext>
            </a:extLst>
          </p:cNvPr>
          <p:cNvSpPr txBox="1">
            <a:spLocks noChangeArrowheads="1"/>
          </p:cNvSpPr>
          <p:nvPr/>
        </p:nvSpPr>
        <p:spPr bwMode="auto">
          <a:xfrm>
            <a:off x="3946525" y="4298950"/>
            <a:ext cx="1390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solidFill>
                  <a:srgbClr val="FF0000"/>
                </a:solidFill>
              </a:rPr>
              <a:t>1-year olds</a:t>
            </a:r>
          </a:p>
        </p:txBody>
      </p:sp>
      <p:sp>
        <p:nvSpPr>
          <p:cNvPr id="23565" name="Text Box 30">
            <a:extLst>
              <a:ext uri="{FF2B5EF4-FFF2-40B4-BE49-F238E27FC236}">
                <a16:creationId xmlns:a16="http://schemas.microsoft.com/office/drawing/2014/main" id="{2B4AAA09-D948-2341-8C7F-9D8CFF8A7280}"/>
              </a:ext>
            </a:extLst>
          </p:cNvPr>
          <p:cNvSpPr txBox="1">
            <a:spLocks noChangeArrowheads="1"/>
          </p:cNvSpPr>
          <p:nvPr/>
        </p:nvSpPr>
        <p:spPr bwMode="auto">
          <a:xfrm>
            <a:off x="3946525" y="4679950"/>
            <a:ext cx="1390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solidFill>
                  <a:srgbClr val="FF0000"/>
                </a:solidFill>
              </a:rPr>
              <a:t>2-year olds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1" name="Object 2">
            <a:extLst>
              <a:ext uri="{FF2B5EF4-FFF2-40B4-BE49-F238E27FC236}">
                <a16:creationId xmlns:a16="http://schemas.microsoft.com/office/drawing/2014/main" id="{AEA7A690-87DC-0C41-9233-5DDC3F88C2D8}"/>
              </a:ext>
            </a:extLst>
          </p:cNvPr>
          <p:cNvGraphicFramePr>
            <a:graphicFrameLocks noChangeAspect="1"/>
          </p:cNvGraphicFramePr>
          <p:nvPr/>
        </p:nvGraphicFramePr>
        <p:xfrm>
          <a:off x="1752600" y="1219200"/>
          <a:ext cx="2895600" cy="965200"/>
        </p:xfrm>
        <a:graphic>
          <a:graphicData uri="http://schemas.openxmlformats.org/presentationml/2006/ole">
            <mc:AlternateContent xmlns:mc="http://schemas.openxmlformats.org/markup-compatibility/2006">
              <mc:Choice xmlns:v="urn:schemas-microsoft-com:vml" Requires="v">
                <p:oleObj name="Equation" r:id="rId3" imgW="15798800" imgH="5270500" progId="Equation.3">
                  <p:embed/>
                </p:oleObj>
              </mc:Choice>
              <mc:Fallback>
                <p:oleObj name="Equation" r:id="rId3" imgW="15798800" imgH="52705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1219200"/>
                        <a:ext cx="2895600" cy="96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5602" name="Text Box 5">
            <a:extLst>
              <a:ext uri="{FF2B5EF4-FFF2-40B4-BE49-F238E27FC236}">
                <a16:creationId xmlns:a16="http://schemas.microsoft.com/office/drawing/2014/main" id="{C13A207D-3D9A-7D48-ABB6-25C11559EA21}"/>
              </a:ext>
            </a:extLst>
          </p:cNvPr>
          <p:cNvSpPr txBox="1">
            <a:spLocks noChangeArrowheads="1"/>
          </p:cNvSpPr>
          <p:nvPr/>
        </p:nvSpPr>
        <p:spPr bwMode="auto">
          <a:xfrm>
            <a:off x="230188" y="381000"/>
            <a:ext cx="525621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a:solidFill>
                  <a:schemeClr val="accent2"/>
                </a:solidFill>
              </a:rPr>
              <a:t>Exponential growth model</a:t>
            </a:r>
          </a:p>
        </p:txBody>
      </p:sp>
      <p:sp>
        <p:nvSpPr>
          <p:cNvPr id="25603" name="Text Box 6">
            <a:extLst>
              <a:ext uri="{FF2B5EF4-FFF2-40B4-BE49-F238E27FC236}">
                <a16:creationId xmlns:a16="http://schemas.microsoft.com/office/drawing/2014/main" id="{34CECBC1-AB93-E847-9DCC-338B57030852}"/>
              </a:ext>
            </a:extLst>
          </p:cNvPr>
          <p:cNvSpPr txBox="1">
            <a:spLocks noChangeArrowheads="1"/>
          </p:cNvSpPr>
          <p:nvPr/>
        </p:nvSpPr>
        <p:spPr bwMode="auto">
          <a:xfrm>
            <a:off x="2514600" y="2311400"/>
            <a:ext cx="33067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800" b="1" i="1"/>
              <a:t>N</a:t>
            </a:r>
            <a:r>
              <a:rPr lang="en-US" altLang="en-US" sz="2800" b="1" i="1" baseline="-25000"/>
              <a:t>t </a:t>
            </a:r>
            <a:r>
              <a:rPr lang="en-US" altLang="en-US" sz="2800" b="1"/>
              <a:t>= 30 individuals</a:t>
            </a:r>
          </a:p>
        </p:txBody>
      </p:sp>
      <p:sp>
        <p:nvSpPr>
          <p:cNvPr id="25604" name="Text Box 7">
            <a:extLst>
              <a:ext uri="{FF2B5EF4-FFF2-40B4-BE49-F238E27FC236}">
                <a16:creationId xmlns:a16="http://schemas.microsoft.com/office/drawing/2014/main" id="{E173B1C0-27ED-A443-97D8-FEBE84BF7E65}"/>
              </a:ext>
            </a:extLst>
          </p:cNvPr>
          <p:cNvSpPr txBox="1">
            <a:spLocks noChangeArrowheads="1"/>
          </p:cNvSpPr>
          <p:nvPr/>
        </p:nvSpPr>
        <p:spPr bwMode="auto">
          <a:xfrm>
            <a:off x="457200" y="3078163"/>
            <a:ext cx="44005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a:solidFill>
                  <a:schemeClr val="accent2"/>
                </a:solidFill>
              </a:rPr>
              <a:t>Age-structured model</a:t>
            </a:r>
          </a:p>
        </p:txBody>
      </p:sp>
      <p:grpSp>
        <p:nvGrpSpPr>
          <p:cNvPr id="25605" name="Group 25">
            <a:extLst>
              <a:ext uri="{FF2B5EF4-FFF2-40B4-BE49-F238E27FC236}">
                <a16:creationId xmlns:a16="http://schemas.microsoft.com/office/drawing/2014/main" id="{5A4B1723-C0B5-5C46-8714-CCCA0C7E22F4}"/>
              </a:ext>
            </a:extLst>
          </p:cNvPr>
          <p:cNvGrpSpPr>
            <a:grpSpLocks/>
          </p:cNvGrpSpPr>
          <p:nvPr/>
        </p:nvGrpSpPr>
        <p:grpSpPr bwMode="auto">
          <a:xfrm flipH="1">
            <a:off x="6911975" y="4000500"/>
            <a:ext cx="96838" cy="1376363"/>
            <a:chOff x="1248" y="1632"/>
            <a:chExt cx="48" cy="2160"/>
          </a:xfrm>
        </p:grpSpPr>
        <p:sp>
          <p:nvSpPr>
            <p:cNvPr id="25630" name="Line 26">
              <a:extLst>
                <a:ext uri="{FF2B5EF4-FFF2-40B4-BE49-F238E27FC236}">
                  <a16:creationId xmlns:a16="http://schemas.microsoft.com/office/drawing/2014/main" id="{76F71DDF-EF3A-9E42-BA5E-9C6206F52D36}"/>
                </a:ext>
              </a:extLst>
            </p:cNvPr>
            <p:cNvSpPr>
              <a:spLocks noChangeShapeType="1"/>
            </p:cNvSpPr>
            <p:nvPr/>
          </p:nvSpPr>
          <p:spPr bwMode="auto">
            <a:xfrm>
              <a:off x="1248" y="1632"/>
              <a:ext cx="0" cy="2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31" name="Line 27">
              <a:extLst>
                <a:ext uri="{FF2B5EF4-FFF2-40B4-BE49-F238E27FC236}">
                  <a16:creationId xmlns:a16="http://schemas.microsoft.com/office/drawing/2014/main" id="{E8301749-5704-F743-BD27-D8F1E9D5AA05}"/>
                </a:ext>
              </a:extLst>
            </p:cNvPr>
            <p:cNvSpPr>
              <a:spLocks noChangeShapeType="1"/>
            </p:cNvSpPr>
            <p:nvPr/>
          </p:nvSpPr>
          <p:spPr bwMode="auto">
            <a:xfrm>
              <a:off x="1248" y="37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32" name="Line 28">
              <a:extLst>
                <a:ext uri="{FF2B5EF4-FFF2-40B4-BE49-F238E27FC236}">
                  <a16:creationId xmlns:a16="http://schemas.microsoft.com/office/drawing/2014/main" id="{35E1E7DB-A73B-634E-A89A-04AF57FAB22E}"/>
                </a:ext>
              </a:extLst>
            </p:cNvPr>
            <p:cNvSpPr>
              <a:spLocks noChangeShapeType="1"/>
            </p:cNvSpPr>
            <p:nvPr/>
          </p:nvSpPr>
          <p:spPr bwMode="auto">
            <a:xfrm>
              <a:off x="1248" y="16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606" name="Group 29">
            <a:extLst>
              <a:ext uri="{FF2B5EF4-FFF2-40B4-BE49-F238E27FC236}">
                <a16:creationId xmlns:a16="http://schemas.microsoft.com/office/drawing/2014/main" id="{0669115E-466D-824D-BFC5-40ED3C203F03}"/>
              </a:ext>
            </a:extLst>
          </p:cNvPr>
          <p:cNvGrpSpPr>
            <a:grpSpLocks/>
          </p:cNvGrpSpPr>
          <p:nvPr/>
        </p:nvGrpSpPr>
        <p:grpSpPr bwMode="auto">
          <a:xfrm>
            <a:off x="5334000" y="4000500"/>
            <a:ext cx="96838" cy="1376363"/>
            <a:chOff x="1248" y="1632"/>
            <a:chExt cx="48" cy="2160"/>
          </a:xfrm>
        </p:grpSpPr>
        <p:sp>
          <p:nvSpPr>
            <p:cNvPr id="25627" name="Line 30">
              <a:extLst>
                <a:ext uri="{FF2B5EF4-FFF2-40B4-BE49-F238E27FC236}">
                  <a16:creationId xmlns:a16="http://schemas.microsoft.com/office/drawing/2014/main" id="{98B6850F-D5FF-6149-A187-5B3C1D400294}"/>
                </a:ext>
              </a:extLst>
            </p:cNvPr>
            <p:cNvSpPr>
              <a:spLocks noChangeShapeType="1"/>
            </p:cNvSpPr>
            <p:nvPr/>
          </p:nvSpPr>
          <p:spPr bwMode="auto">
            <a:xfrm>
              <a:off x="1248" y="1632"/>
              <a:ext cx="0" cy="2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28" name="Line 31">
              <a:extLst>
                <a:ext uri="{FF2B5EF4-FFF2-40B4-BE49-F238E27FC236}">
                  <a16:creationId xmlns:a16="http://schemas.microsoft.com/office/drawing/2014/main" id="{B7AB7041-5A5E-2B4A-A8A8-062D513EC035}"/>
                </a:ext>
              </a:extLst>
            </p:cNvPr>
            <p:cNvSpPr>
              <a:spLocks noChangeShapeType="1"/>
            </p:cNvSpPr>
            <p:nvPr/>
          </p:nvSpPr>
          <p:spPr bwMode="auto">
            <a:xfrm>
              <a:off x="1248" y="37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29" name="Line 32">
              <a:extLst>
                <a:ext uri="{FF2B5EF4-FFF2-40B4-BE49-F238E27FC236}">
                  <a16:creationId xmlns:a16="http://schemas.microsoft.com/office/drawing/2014/main" id="{26AF71B8-62DB-A54A-AD2C-6557665B50D9}"/>
                </a:ext>
              </a:extLst>
            </p:cNvPr>
            <p:cNvSpPr>
              <a:spLocks noChangeShapeType="1"/>
            </p:cNvSpPr>
            <p:nvPr/>
          </p:nvSpPr>
          <p:spPr bwMode="auto">
            <a:xfrm>
              <a:off x="1248" y="16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607" name="Rectangle 33">
            <a:extLst>
              <a:ext uri="{FF2B5EF4-FFF2-40B4-BE49-F238E27FC236}">
                <a16:creationId xmlns:a16="http://schemas.microsoft.com/office/drawing/2014/main" id="{77CE6443-EF29-3C43-B857-FD0CB9AD525D}"/>
              </a:ext>
            </a:extLst>
          </p:cNvPr>
          <p:cNvSpPr>
            <a:spLocks noChangeArrowheads="1"/>
          </p:cNvSpPr>
          <p:nvPr/>
        </p:nvSpPr>
        <p:spPr bwMode="auto">
          <a:xfrm>
            <a:off x="5354638" y="3962400"/>
            <a:ext cx="3095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t>0</a:t>
            </a:r>
          </a:p>
        </p:txBody>
      </p:sp>
      <p:sp>
        <p:nvSpPr>
          <p:cNvPr id="25608" name="Rectangle 34">
            <a:extLst>
              <a:ext uri="{FF2B5EF4-FFF2-40B4-BE49-F238E27FC236}">
                <a16:creationId xmlns:a16="http://schemas.microsoft.com/office/drawing/2014/main" id="{53F0A7F8-290D-4045-80D3-390303E65D35}"/>
              </a:ext>
            </a:extLst>
          </p:cNvPr>
          <p:cNvSpPr>
            <a:spLocks noChangeArrowheads="1"/>
          </p:cNvSpPr>
          <p:nvPr/>
        </p:nvSpPr>
        <p:spPr bwMode="auto">
          <a:xfrm>
            <a:off x="5354638" y="4940300"/>
            <a:ext cx="3095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t>0</a:t>
            </a:r>
          </a:p>
        </p:txBody>
      </p:sp>
      <p:sp>
        <p:nvSpPr>
          <p:cNvPr id="25609" name="Rectangle 35">
            <a:extLst>
              <a:ext uri="{FF2B5EF4-FFF2-40B4-BE49-F238E27FC236}">
                <a16:creationId xmlns:a16="http://schemas.microsoft.com/office/drawing/2014/main" id="{520E6333-B4EB-F243-B4D4-CB3516980141}"/>
              </a:ext>
            </a:extLst>
          </p:cNvPr>
          <p:cNvSpPr>
            <a:spLocks noChangeArrowheads="1"/>
          </p:cNvSpPr>
          <p:nvPr/>
        </p:nvSpPr>
        <p:spPr bwMode="auto">
          <a:xfrm>
            <a:off x="5334000" y="4452938"/>
            <a:ext cx="42068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i="1"/>
              <a:t>S</a:t>
            </a:r>
            <a:r>
              <a:rPr lang="en-US" altLang="en-US" sz="1800" b="1" i="1" baseline="-25000"/>
              <a:t>0</a:t>
            </a:r>
          </a:p>
        </p:txBody>
      </p:sp>
      <p:sp>
        <p:nvSpPr>
          <p:cNvPr id="25610" name="Rectangle 36">
            <a:extLst>
              <a:ext uri="{FF2B5EF4-FFF2-40B4-BE49-F238E27FC236}">
                <a16:creationId xmlns:a16="http://schemas.microsoft.com/office/drawing/2014/main" id="{7043A176-86C4-994D-8550-453F3DB76C33}"/>
              </a:ext>
            </a:extLst>
          </p:cNvPr>
          <p:cNvSpPr>
            <a:spLocks noChangeArrowheads="1"/>
          </p:cNvSpPr>
          <p:nvPr/>
        </p:nvSpPr>
        <p:spPr bwMode="auto">
          <a:xfrm>
            <a:off x="5873750" y="3979863"/>
            <a:ext cx="4079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i="1"/>
              <a:t>F</a:t>
            </a:r>
            <a:r>
              <a:rPr lang="en-US" altLang="en-US" sz="1800" b="1" i="1" baseline="-25000"/>
              <a:t>1</a:t>
            </a:r>
            <a:endParaRPr lang="en-US" altLang="en-US" sz="1800" b="1" i="1"/>
          </a:p>
        </p:txBody>
      </p:sp>
      <p:sp>
        <p:nvSpPr>
          <p:cNvPr id="25611" name="Rectangle 37">
            <a:extLst>
              <a:ext uri="{FF2B5EF4-FFF2-40B4-BE49-F238E27FC236}">
                <a16:creationId xmlns:a16="http://schemas.microsoft.com/office/drawing/2014/main" id="{B8174C44-0988-A146-9B01-B876A2D1E6EC}"/>
              </a:ext>
            </a:extLst>
          </p:cNvPr>
          <p:cNvSpPr>
            <a:spLocks noChangeArrowheads="1"/>
          </p:cNvSpPr>
          <p:nvPr/>
        </p:nvSpPr>
        <p:spPr bwMode="auto">
          <a:xfrm>
            <a:off x="5873750" y="4959350"/>
            <a:ext cx="4206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i="1"/>
              <a:t>S</a:t>
            </a:r>
            <a:r>
              <a:rPr lang="en-US" altLang="en-US" sz="1800" b="1" i="1" baseline="-25000"/>
              <a:t>1</a:t>
            </a:r>
          </a:p>
        </p:txBody>
      </p:sp>
      <p:sp>
        <p:nvSpPr>
          <p:cNvPr id="25612" name="Rectangle 38">
            <a:extLst>
              <a:ext uri="{FF2B5EF4-FFF2-40B4-BE49-F238E27FC236}">
                <a16:creationId xmlns:a16="http://schemas.microsoft.com/office/drawing/2014/main" id="{37673A2E-F73E-634E-ACEC-CB8277CB438F}"/>
              </a:ext>
            </a:extLst>
          </p:cNvPr>
          <p:cNvSpPr>
            <a:spLocks noChangeArrowheads="1"/>
          </p:cNvSpPr>
          <p:nvPr/>
        </p:nvSpPr>
        <p:spPr bwMode="auto">
          <a:xfrm>
            <a:off x="5873750" y="44704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t>0</a:t>
            </a:r>
            <a:endParaRPr lang="en-US" altLang="en-US" sz="1800" b="1" baseline="-25000"/>
          </a:p>
        </p:txBody>
      </p:sp>
      <p:sp>
        <p:nvSpPr>
          <p:cNvPr id="25613" name="Rectangle 39">
            <a:extLst>
              <a:ext uri="{FF2B5EF4-FFF2-40B4-BE49-F238E27FC236}">
                <a16:creationId xmlns:a16="http://schemas.microsoft.com/office/drawing/2014/main" id="{FA5A831A-7359-2F49-A2AF-BEB7DCF061CC}"/>
              </a:ext>
            </a:extLst>
          </p:cNvPr>
          <p:cNvSpPr>
            <a:spLocks noChangeArrowheads="1"/>
          </p:cNvSpPr>
          <p:nvPr/>
        </p:nvSpPr>
        <p:spPr bwMode="auto">
          <a:xfrm>
            <a:off x="6383338" y="3979863"/>
            <a:ext cx="4079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i="1"/>
              <a:t>F</a:t>
            </a:r>
            <a:r>
              <a:rPr lang="en-US" altLang="en-US" sz="1800" b="1" i="1" baseline="-25000"/>
              <a:t>2</a:t>
            </a:r>
          </a:p>
        </p:txBody>
      </p:sp>
      <p:sp>
        <p:nvSpPr>
          <p:cNvPr id="25614" name="Rectangle 40">
            <a:extLst>
              <a:ext uri="{FF2B5EF4-FFF2-40B4-BE49-F238E27FC236}">
                <a16:creationId xmlns:a16="http://schemas.microsoft.com/office/drawing/2014/main" id="{D9D63D3A-8671-B246-9E3E-AE52DE8F8E14}"/>
              </a:ext>
            </a:extLst>
          </p:cNvPr>
          <p:cNvSpPr>
            <a:spLocks noChangeArrowheads="1"/>
          </p:cNvSpPr>
          <p:nvPr/>
        </p:nvSpPr>
        <p:spPr bwMode="auto">
          <a:xfrm>
            <a:off x="6383338" y="4959350"/>
            <a:ext cx="311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t>0</a:t>
            </a:r>
          </a:p>
        </p:txBody>
      </p:sp>
      <p:sp>
        <p:nvSpPr>
          <p:cNvPr id="25615" name="Rectangle 41">
            <a:extLst>
              <a:ext uri="{FF2B5EF4-FFF2-40B4-BE49-F238E27FC236}">
                <a16:creationId xmlns:a16="http://schemas.microsoft.com/office/drawing/2014/main" id="{F1BFB085-9C1D-B146-8851-E6E02FBEF483}"/>
              </a:ext>
            </a:extLst>
          </p:cNvPr>
          <p:cNvSpPr>
            <a:spLocks noChangeArrowheads="1"/>
          </p:cNvSpPr>
          <p:nvPr/>
        </p:nvSpPr>
        <p:spPr bwMode="auto">
          <a:xfrm>
            <a:off x="6383338" y="44704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t>0</a:t>
            </a:r>
            <a:endParaRPr lang="en-US" altLang="en-US" sz="1800" b="1" baseline="-25000"/>
          </a:p>
        </p:txBody>
      </p:sp>
      <p:sp>
        <p:nvSpPr>
          <p:cNvPr id="25616" name="Oval 42">
            <a:extLst>
              <a:ext uri="{FF2B5EF4-FFF2-40B4-BE49-F238E27FC236}">
                <a16:creationId xmlns:a16="http://schemas.microsoft.com/office/drawing/2014/main" id="{85EA91BF-06CF-AE41-9C65-16A8A5C95F09}"/>
              </a:ext>
            </a:extLst>
          </p:cNvPr>
          <p:cNvSpPr>
            <a:spLocks noChangeArrowheads="1"/>
          </p:cNvSpPr>
          <p:nvPr/>
        </p:nvSpPr>
        <p:spPr bwMode="auto">
          <a:xfrm>
            <a:off x="1371600" y="4648200"/>
            <a:ext cx="533400" cy="533400"/>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800" b="1"/>
              <a:t>0</a:t>
            </a:r>
          </a:p>
        </p:txBody>
      </p:sp>
      <p:sp>
        <p:nvSpPr>
          <p:cNvPr id="25617" name="Oval 43">
            <a:extLst>
              <a:ext uri="{FF2B5EF4-FFF2-40B4-BE49-F238E27FC236}">
                <a16:creationId xmlns:a16="http://schemas.microsoft.com/office/drawing/2014/main" id="{D78816BB-E798-834B-A3EF-A529F196DBEC}"/>
              </a:ext>
            </a:extLst>
          </p:cNvPr>
          <p:cNvSpPr>
            <a:spLocks noChangeArrowheads="1"/>
          </p:cNvSpPr>
          <p:nvPr/>
        </p:nvSpPr>
        <p:spPr bwMode="auto">
          <a:xfrm>
            <a:off x="2362200" y="4648200"/>
            <a:ext cx="533400" cy="533400"/>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800" b="1"/>
              <a:t>1</a:t>
            </a:r>
          </a:p>
        </p:txBody>
      </p:sp>
      <p:sp>
        <p:nvSpPr>
          <p:cNvPr id="25618" name="Oval 44">
            <a:extLst>
              <a:ext uri="{FF2B5EF4-FFF2-40B4-BE49-F238E27FC236}">
                <a16:creationId xmlns:a16="http://schemas.microsoft.com/office/drawing/2014/main" id="{9B42248A-754B-F741-80ED-9B75F63413D5}"/>
              </a:ext>
            </a:extLst>
          </p:cNvPr>
          <p:cNvSpPr>
            <a:spLocks noChangeArrowheads="1"/>
          </p:cNvSpPr>
          <p:nvPr/>
        </p:nvSpPr>
        <p:spPr bwMode="auto">
          <a:xfrm>
            <a:off x="3352800" y="4648200"/>
            <a:ext cx="533400" cy="533400"/>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800" b="1"/>
              <a:t>2</a:t>
            </a:r>
          </a:p>
        </p:txBody>
      </p:sp>
      <p:sp>
        <p:nvSpPr>
          <p:cNvPr id="25619" name="Line 45">
            <a:extLst>
              <a:ext uri="{FF2B5EF4-FFF2-40B4-BE49-F238E27FC236}">
                <a16:creationId xmlns:a16="http://schemas.microsoft.com/office/drawing/2014/main" id="{9C64E44E-BD15-5A48-8C8A-1E9FA3FD1041}"/>
              </a:ext>
            </a:extLst>
          </p:cNvPr>
          <p:cNvSpPr>
            <a:spLocks noChangeShapeType="1"/>
          </p:cNvSpPr>
          <p:nvPr/>
        </p:nvSpPr>
        <p:spPr bwMode="auto">
          <a:xfrm>
            <a:off x="1905000" y="4921250"/>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5620" name="Line 46">
            <a:extLst>
              <a:ext uri="{FF2B5EF4-FFF2-40B4-BE49-F238E27FC236}">
                <a16:creationId xmlns:a16="http://schemas.microsoft.com/office/drawing/2014/main" id="{7BA1BED2-881C-A543-A15D-0B4E39D43B77}"/>
              </a:ext>
            </a:extLst>
          </p:cNvPr>
          <p:cNvSpPr>
            <a:spLocks noChangeShapeType="1"/>
          </p:cNvSpPr>
          <p:nvPr/>
        </p:nvSpPr>
        <p:spPr bwMode="auto">
          <a:xfrm>
            <a:off x="2895600" y="4921250"/>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cxnSp>
        <p:nvCxnSpPr>
          <p:cNvPr id="25621" name="AutoShape 47">
            <a:extLst>
              <a:ext uri="{FF2B5EF4-FFF2-40B4-BE49-F238E27FC236}">
                <a16:creationId xmlns:a16="http://schemas.microsoft.com/office/drawing/2014/main" id="{7F5648C0-2610-A647-94A5-2DB80A00CFE1}"/>
              </a:ext>
            </a:extLst>
          </p:cNvPr>
          <p:cNvCxnSpPr>
            <a:cxnSpLocks noChangeShapeType="1"/>
            <a:stCxn id="25617" idx="0"/>
            <a:endCxn id="25616" idx="0"/>
          </p:cNvCxnSpPr>
          <p:nvPr/>
        </p:nvCxnSpPr>
        <p:spPr bwMode="auto">
          <a:xfrm rot="-5400000" flipH="1" flipV="1">
            <a:off x="2132806" y="4153694"/>
            <a:ext cx="1588" cy="990600"/>
          </a:xfrm>
          <a:prstGeom prst="curvedConnector3">
            <a:avLst>
              <a:gd name="adj1" fmla="val -1440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5622" name="AutoShape 48">
            <a:extLst>
              <a:ext uri="{FF2B5EF4-FFF2-40B4-BE49-F238E27FC236}">
                <a16:creationId xmlns:a16="http://schemas.microsoft.com/office/drawing/2014/main" id="{7FBB6518-6E3C-164C-8E4A-83BBCD109BB7}"/>
              </a:ext>
            </a:extLst>
          </p:cNvPr>
          <p:cNvCxnSpPr>
            <a:cxnSpLocks noChangeShapeType="1"/>
            <a:stCxn id="25618" idx="0"/>
            <a:endCxn id="25616" idx="0"/>
          </p:cNvCxnSpPr>
          <p:nvPr/>
        </p:nvCxnSpPr>
        <p:spPr bwMode="auto">
          <a:xfrm rot="-5400000" flipH="1" flipV="1">
            <a:off x="2628106" y="3658394"/>
            <a:ext cx="1588" cy="1981200"/>
          </a:xfrm>
          <a:prstGeom prst="curvedConnector3">
            <a:avLst>
              <a:gd name="adj1" fmla="val -2930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5623" name="Rectangle 49">
            <a:extLst>
              <a:ext uri="{FF2B5EF4-FFF2-40B4-BE49-F238E27FC236}">
                <a16:creationId xmlns:a16="http://schemas.microsoft.com/office/drawing/2014/main" id="{7F692954-E65C-404D-B50F-45961185A37A}"/>
              </a:ext>
            </a:extLst>
          </p:cNvPr>
          <p:cNvSpPr>
            <a:spLocks noChangeArrowheads="1"/>
          </p:cNvSpPr>
          <p:nvPr/>
        </p:nvSpPr>
        <p:spPr bwMode="auto">
          <a:xfrm>
            <a:off x="2438400" y="4205288"/>
            <a:ext cx="4079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i="1"/>
              <a:t>F</a:t>
            </a:r>
            <a:r>
              <a:rPr lang="en-US" altLang="en-US" sz="1800" b="1" i="1" baseline="-25000"/>
              <a:t>1</a:t>
            </a:r>
            <a:endParaRPr lang="en-US" altLang="en-US" sz="1800" b="1" i="1"/>
          </a:p>
        </p:txBody>
      </p:sp>
      <p:sp>
        <p:nvSpPr>
          <p:cNvPr id="25624" name="Rectangle 50">
            <a:extLst>
              <a:ext uri="{FF2B5EF4-FFF2-40B4-BE49-F238E27FC236}">
                <a16:creationId xmlns:a16="http://schemas.microsoft.com/office/drawing/2014/main" id="{FA9BF64C-CBE4-1542-AE72-E787A0E70F37}"/>
              </a:ext>
            </a:extLst>
          </p:cNvPr>
          <p:cNvSpPr>
            <a:spLocks noChangeArrowheads="1"/>
          </p:cNvSpPr>
          <p:nvPr/>
        </p:nvSpPr>
        <p:spPr bwMode="auto">
          <a:xfrm>
            <a:off x="3630613" y="4205288"/>
            <a:ext cx="4079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i="1"/>
              <a:t>F</a:t>
            </a:r>
            <a:r>
              <a:rPr lang="en-US" altLang="en-US" sz="1800" b="1" i="1" baseline="-25000"/>
              <a:t>2</a:t>
            </a:r>
          </a:p>
        </p:txBody>
      </p:sp>
      <p:sp>
        <p:nvSpPr>
          <p:cNvPr id="25625" name="Rectangle 51">
            <a:extLst>
              <a:ext uri="{FF2B5EF4-FFF2-40B4-BE49-F238E27FC236}">
                <a16:creationId xmlns:a16="http://schemas.microsoft.com/office/drawing/2014/main" id="{8D66C9F2-2423-8E44-8900-FBAC65A0C9E0}"/>
              </a:ext>
            </a:extLst>
          </p:cNvPr>
          <p:cNvSpPr>
            <a:spLocks noChangeArrowheads="1"/>
          </p:cNvSpPr>
          <p:nvPr/>
        </p:nvSpPr>
        <p:spPr bwMode="auto">
          <a:xfrm>
            <a:off x="1881188" y="4997450"/>
            <a:ext cx="42068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i="1"/>
              <a:t>S</a:t>
            </a:r>
            <a:r>
              <a:rPr lang="en-US" altLang="en-US" sz="1800" b="1" i="1" baseline="-25000"/>
              <a:t>0</a:t>
            </a:r>
          </a:p>
        </p:txBody>
      </p:sp>
      <p:sp>
        <p:nvSpPr>
          <p:cNvPr id="25626" name="Rectangle 52">
            <a:extLst>
              <a:ext uri="{FF2B5EF4-FFF2-40B4-BE49-F238E27FC236}">
                <a16:creationId xmlns:a16="http://schemas.microsoft.com/office/drawing/2014/main" id="{50586521-288C-4A4E-8D7B-194AA077FFE2}"/>
              </a:ext>
            </a:extLst>
          </p:cNvPr>
          <p:cNvSpPr>
            <a:spLocks noChangeArrowheads="1"/>
          </p:cNvSpPr>
          <p:nvPr/>
        </p:nvSpPr>
        <p:spPr bwMode="auto">
          <a:xfrm>
            <a:off x="2895600" y="4981575"/>
            <a:ext cx="4206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i="1"/>
              <a:t>S</a:t>
            </a:r>
            <a:r>
              <a:rPr lang="en-US" altLang="en-US" sz="1800" b="1" i="1" baseline="-25000"/>
              <a:t>1</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649" name="Object 2">
            <a:extLst>
              <a:ext uri="{FF2B5EF4-FFF2-40B4-BE49-F238E27FC236}">
                <a16:creationId xmlns:a16="http://schemas.microsoft.com/office/drawing/2014/main" id="{2B29A799-1DD5-4548-9E2D-1174D015D5AF}"/>
              </a:ext>
            </a:extLst>
          </p:cNvPr>
          <p:cNvGraphicFramePr>
            <a:graphicFrameLocks noChangeAspect="1"/>
          </p:cNvGraphicFramePr>
          <p:nvPr/>
        </p:nvGraphicFramePr>
        <p:xfrm>
          <a:off x="1752600" y="1219200"/>
          <a:ext cx="2895600" cy="965200"/>
        </p:xfrm>
        <a:graphic>
          <a:graphicData uri="http://schemas.openxmlformats.org/presentationml/2006/ole">
            <mc:AlternateContent xmlns:mc="http://schemas.openxmlformats.org/markup-compatibility/2006">
              <mc:Choice xmlns:v="urn:schemas-microsoft-com:vml" Requires="v">
                <p:oleObj name="Equation" r:id="rId3" imgW="15798800" imgH="5270500" progId="Equation.3">
                  <p:embed/>
                </p:oleObj>
              </mc:Choice>
              <mc:Fallback>
                <p:oleObj name="Equation" r:id="rId3" imgW="15798800" imgH="52705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1219200"/>
                        <a:ext cx="2895600" cy="96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7650" name="Text Box 5">
            <a:extLst>
              <a:ext uri="{FF2B5EF4-FFF2-40B4-BE49-F238E27FC236}">
                <a16:creationId xmlns:a16="http://schemas.microsoft.com/office/drawing/2014/main" id="{1BD31557-9960-604F-86CA-3E05C8DE451A}"/>
              </a:ext>
            </a:extLst>
          </p:cNvPr>
          <p:cNvSpPr txBox="1">
            <a:spLocks noChangeArrowheads="1"/>
          </p:cNvSpPr>
          <p:nvPr/>
        </p:nvSpPr>
        <p:spPr bwMode="auto">
          <a:xfrm>
            <a:off x="230188" y="381000"/>
            <a:ext cx="525621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a:solidFill>
                  <a:schemeClr val="accent2"/>
                </a:solidFill>
              </a:rPr>
              <a:t>Exponential growth model</a:t>
            </a:r>
          </a:p>
        </p:txBody>
      </p:sp>
      <p:sp>
        <p:nvSpPr>
          <p:cNvPr id="27651" name="Text Box 6">
            <a:extLst>
              <a:ext uri="{FF2B5EF4-FFF2-40B4-BE49-F238E27FC236}">
                <a16:creationId xmlns:a16="http://schemas.microsoft.com/office/drawing/2014/main" id="{C2136CBA-7518-3943-946C-F05A2270A377}"/>
              </a:ext>
            </a:extLst>
          </p:cNvPr>
          <p:cNvSpPr txBox="1">
            <a:spLocks noChangeArrowheads="1"/>
          </p:cNvSpPr>
          <p:nvPr/>
        </p:nvSpPr>
        <p:spPr bwMode="auto">
          <a:xfrm>
            <a:off x="2514600" y="2311400"/>
            <a:ext cx="33067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800" b="1" i="1"/>
              <a:t>N</a:t>
            </a:r>
            <a:r>
              <a:rPr lang="en-US" altLang="en-US" sz="2800" b="1" i="1" baseline="-25000"/>
              <a:t>t </a:t>
            </a:r>
            <a:r>
              <a:rPr lang="en-US" altLang="en-US" sz="2800" b="1"/>
              <a:t>= 30 individuals</a:t>
            </a:r>
          </a:p>
        </p:txBody>
      </p:sp>
      <p:sp>
        <p:nvSpPr>
          <p:cNvPr id="27652" name="Text Box 7">
            <a:extLst>
              <a:ext uri="{FF2B5EF4-FFF2-40B4-BE49-F238E27FC236}">
                <a16:creationId xmlns:a16="http://schemas.microsoft.com/office/drawing/2014/main" id="{F7F0971C-EB7C-F04B-9F22-A4708BE7C3DD}"/>
              </a:ext>
            </a:extLst>
          </p:cNvPr>
          <p:cNvSpPr txBox="1">
            <a:spLocks noChangeArrowheads="1"/>
          </p:cNvSpPr>
          <p:nvPr/>
        </p:nvSpPr>
        <p:spPr bwMode="auto">
          <a:xfrm>
            <a:off x="457200" y="3078163"/>
            <a:ext cx="44005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200" b="1">
                <a:solidFill>
                  <a:schemeClr val="accent2"/>
                </a:solidFill>
              </a:rPr>
              <a:t>Age-structured model</a:t>
            </a:r>
          </a:p>
        </p:txBody>
      </p:sp>
      <p:sp>
        <p:nvSpPr>
          <p:cNvPr id="27653" name="Text Box 37">
            <a:extLst>
              <a:ext uri="{FF2B5EF4-FFF2-40B4-BE49-F238E27FC236}">
                <a16:creationId xmlns:a16="http://schemas.microsoft.com/office/drawing/2014/main" id="{C52A59F5-3970-4F41-966E-7D422FB2AD61}"/>
              </a:ext>
            </a:extLst>
          </p:cNvPr>
          <p:cNvSpPr txBox="1">
            <a:spLocks noChangeArrowheads="1"/>
          </p:cNvSpPr>
          <p:nvPr/>
        </p:nvSpPr>
        <p:spPr bwMode="auto">
          <a:xfrm>
            <a:off x="1584325" y="4159250"/>
            <a:ext cx="11541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3600" i="1">
                <a:latin typeface="Times New Roman" panose="02020603050405020304" pitchFamily="18" charset="0"/>
              </a:rPr>
              <a:t>N</a:t>
            </a:r>
            <a:r>
              <a:rPr lang="en-US" altLang="en-US" sz="3600" i="1" baseline="-25000">
                <a:latin typeface="Times New Roman" panose="02020603050405020304" pitchFamily="18" charset="0"/>
              </a:rPr>
              <a:t>t</a:t>
            </a:r>
            <a:r>
              <a:rPr lang="en-US" altLang="en-US" sz="3600" baseline="-25000">
                <a:latin typeface="Times New Roman" panose="02020603050405020304" pitchFamily="18" charset="0"/>
              </a:rPr>
              <a:t>+1</a:t>
            </a:r>
            <a:r>
              <a:rPr lang="en-US" altLang="en-US" sz="3600">
                <a:latin typeface="Times New Roman" panose="02020603050405020304" pitchFamily="18" charset="0"/>
              </a:rPr>
              <a:t>=</a:t>
            </a:r>
          </a:p>
        </p:txBody>
      </p:sp>
      <p:grpSp>
        <p:nvGrpSpPr>
          <p:cNvPr id="27654" name="Group 38">
            <a:extLst>
              <a:ext uri="{FF2B5EF4-FFF2-40B4-BE49-F238E27FC236}">
                <a16:creationId xmlns:a16="http://schemas.microsoft.com/office/drawing/2014/main" id="{9FBC8BB3-4F02-D843-B3C1-378EAA0EA1B5}"/>
              </a:ext>
            </a:extLst>
          </p:cNvPr>
          <p:cNvGrpSpPr>
            <a:grpSpLocks/>
          </p:cNvGrpSpPr>
          <p:nvPr/>
        </p:nvGrpSpPr>
        <p:grpSpPr bwMode="auto">
          <a:xfrm flipH="1">
            <a:off x="4549775" y="4152900"/>
            <a:ext cx="96838" cy="1376363"/>
            <a:chOff x="1248" y="1632"/>
            <a:chExt cx="48" cy="2160"/>
          </a:xfrm>
        </p:grpSpPr>
        <p:sp>
          <p:nvSpPr>
            <p:cNvPr id="27679" name="Line 39">
              <a:extLst>
                <a:ext uri="{FF2B5EF4-FFF2-40B4-BE49-F238E27FC236}">
                  <a16:creationId xmlns:a16="http://schemas.microsoft.com/office/drawing/2014/main" id="{0B9077E5-00BA-2642-BEEF-57C882C62722}"/>
                </a:ext>
              </a:extLst>
            </p:cNvPr>
            <p:cNvSpPr>
              <a:spLocks noChangeShapeType="1"/>
            </p:cNvSpPr>
            <p:nvPr/>
          </p:nvSpPr>
          <p:spPr bwMode="auto">
            <a:xfrm>
              <a:off x="1248" y="1632"/>
              <a:ext cx="0" cy="2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80" name="Line 40">
              <a:extLst>
                <a:ext uri="{FF2B5EF4-FFF2-40B4-BE49-F238E27FC236}">
                  <a16:creationId xmlns:a16="http://schemas.microsoft.com/office/drawing/2014/main" id="{A71FD2AE-EE20-9749-9AFA-809E12807058}"/>
                </a:ext>
              </a:extLst>
            </p:cNvPr>
            <p:cNvSpPr>
              <a:spLocks noChangeShapeType="1"/>
            </p:cNvSpPr>
            <p:nvPr/>
          </p:nvSpPr>
          <p:spPr bwMode="auto">
            <a:xfrm>
              <a:off x="1248" y="37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81" name="Line 41">
              <a:extLst>
                <a:ext uri="{FF2B5EF4-FFF2-40B4-BE49-F238E27FC236}">
                  <a16:creationId xmlns:a16="http://schemas.microsoft.com/office/drawing/2014/main" id="{9206765E-2D2F-2843-9747-3B530B3F7CDD}"/>
                </a:ext>
              </a:extLst>
            </p:cNvPr>
            <p:cNvSpPr>
              <a:spLocks noChangeShapeType="1"/>
            </p:cNvSpPr>
            <p:nvPr/>
          </p:nvSpPr>
          <p:spPr bwMode="auto">
            <a:xfrm>
              <a:off x="1248" y="16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655" name="Group 42">
            <a:extLst>
              <a:ext uri="{FF2B5EF4-FFF2-40B4-BE49-F238E27FC236}">
                <a16:creationId xmlns:a16="http://schemas.microsoft.com/office/drawing/2014/main" id="{55E0DFFE-E9EB-3048-8B02-50CCB4638437}"/>
              </a:ext>
            </a:extLst>
          </p:cNvPr>
          <p:cNvGrpSpPr>
            <a:grpSpLocks/>
          </p:cNvGrpSpPr>
          <p:nvPr/>
        </p:nvGrpSpPr>
        <p:grpSpPr bwMode="auto">
          <a:xfrm>
            <a:off x="2971800" y="4152900"/>
            <a:ext cx="96838" cy="1376363"/>
            <a:chOff x="1248" y="1632"/>
            <a:chExt cx="48" cy="2160"/>
          </a:xfrm>
        </p:grpSpPr>
        <p:sp>
          <p:nvSpPr>
            <p:cNvPr id="27676" name="Line 43">
              <a:extLst>
                <a:ext uri="{FF2B5EF4-FFF2-40B4-BE49-F238E27FC236}">
                  <a16:creationId xmlns:a16="http://schemas.microsoft.com/office/drawing/2014/main" id="{A3A4153C-850F-204F-80EB-A3BD424B644F}"/>
                </a:ext>
              </a:extLst>
            </p:cNvPr>
            <p:cNvSpPr>
              <a:spLocks noChangeShapeType="1"/>
            </p:cNvSpPr>
            <p:nvPr/>
          </p:nvSpPr>
          <p:spPr bwMode="auto">
            <a:xfrm>
              <a:off x="1248" y="1632"/>
              <a:ext cx="0" cy="2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77" name="Line 44">
              <a:extLst>
                <a:ext uri="{FF2B5EF4-FFF2-40B4-BE49-F238E27FC236}">
                  <a16:creationId xmlns:a16="http://schemas.microsoft.com/office/drawing/2014/main" id="{8440E13D-F331-5C45-BF2A-9430DBAF6108}"/>
                </a:ext>
              </a:extLst>
            </p:cNvPr>
            <p:cNvSpPr>
              <a:spLocks noChangeShapeType="1"/>
            </p:cNvSpPr>
            <p:nvPr/>
          </p:nvSpPr>
          <p:spPr bwMode="auto">
            <a:xfrm>
              <a:off x="1248" y="37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78" name="Line 45">
              <a:extLst>
                <a:ext uri="{FF2B5EF4-FFF2-40B4-BE49-F238E27FC236}">
                  <a16:creationId xmlns:a16="http://schemas.microsoft.com/office/drawing/2014/main" id="{4AE5ECA9-1808-804B-A321-4B3A99AF7A91}"/>
                </a:ext>
              </a:extLst>
            </p:cNvPr>
            <p:cNvSpPr>
              <a:spLocks noChangeShapeType="1"/>
            </p:cNvSpPr>
            <p:nvPr/>
          </p:nvSpPr>
          <p:spPr bwMode="auto">
            <a:xfrm>
              <a:off x="1248" y="16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656" name="Rectangle 46">
            <a:extLst>
              <a:ext uri="{FF2B5EF4-FFF2-40B4-BE49-F238E27FC236}">
                <a16:creationId xmlns:a16="http://schemas.microsoft.com/office/drawing/2014/main" id="{EEF10C85-1515-7D48-8FB5-5A16C32FEDB4}"/>
              </a:ext>
            </a:extLst>
          </p:cNvPr>
          <p:cNvSpPr>
            <a:spLocks noChangeArrowheads="1"/>
          </p:cNvSpPr>
          <p:nvPr/>
        </p:nvSpPr>
        <p:spPr bwMode="auto">
          <a:xfrm>
            <a:off x="3106738" y="4114800"/>
            <a:ext cx="3095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t>0</a:t>
            </a:r>
          </a:p>
        </p:txBody>
      </p:sp>
      <p:sp>
        <p:nvSpPr>
          <p:cNvPr id="27657" name="Rectangle 47">
            <a:extLst>
              <a:ext uri="{FF2B5EF4-FFF2-40B4-BE49-F238E27FC236}">
                <a16:creationId xmlns:a16="http://schemas.microsoft.com/office/drawing/2014/main" id="{A22E500F-745D-3F4B-9439-259D3652A3EB}"/>
              </a:ext>
            </a:extLst>
          </p:cNvPr>
          <p:cNvSpPr>
            <a:spLocks noChangeArrowheads="1"/>
          </p:cNvSpPr>
          <p:nvPr/>
        </p:nvSpPr>
        <p:spPr bwMode="auto">
          <a:xfrm>
            <a:off x="3106738" y="5092700"/>
            <a:ext cx="3095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t>0</a:t>
            </a:r>
          </a:p>
        </p:txBody>
      </p:sp>
      <p:sp>
        <p:nvSpPr>
          <p:cNvPr id="27658" name="Rectangle 48">
            <a:extLst>
              <a:ext uri="{FF2B5EF4-FFF2-40B4-BE49-F238E27FC236}">
                <a16:creationId xmlns:a16="http://schemas.microsoft.com/office/drawing/2014/main" id="{9F629F7B-FA13-6D41-ADED-4FFFBA095E79}"/>
              </a:ext>
            </a:extLst>
          </p:cNvPr>
          <p:cNvSpPr>
            <a:spLocks noChangeArrowheads="1"/>
          </p:cNvSpPr>
          <p:nvPr/>
        </p:nvSpPr>
        <p:spPr bwMode="auto">
          <a:xfrm>
            <a:off x="3086100" y="4605338"/>
            <a:ext cx="42068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i="1"/>
              <a:t>S</a:t>
            </a:r>
            <a:r>
              <a:rPr lang="en-US" altLang="en-US" sz="1800" b="1" i="1" baseline="-25000"/>
              <a:t>0</a:t>
            </a:r>
          </a:p>
        </p:txBody>
      </p:sp>
      <p:sp>
        <p:nvSpPr>
          <p:cNvPr id="27659" name="Rectangle 49">
            <a:extLst>
              <a:ext uri="{FF2B5EF4-FFF2-40B4-BE49-F238E27FC236}">
                <a16:creationId xmlns:a16="http://schemas.microsoft.com/office/drawing/2014/main" id="{58CA2FA9-1EDF-EE46-BA2B-6408DE8B8C0B}"/>
              </a:ext>
            </a:extLst>
          </p:cNvPr>
          <p:cNvSpPr>
            <a:spLocks noChangeArrowheads="1"/>
          </p:cNvSpPr>
          <p:nvPr/>
        </p:nvSpPr>
        <p:spPr bwMode="auto">
          <a:xfrm>
            <a:off x="3625850" y="4132263"/>
            <a:ext cx="4079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i="1"/>
              <a:t>F</a:t>
            </a:r>
            <a:r>
              <a:rPr lang="en-US" altLang="en-US" sz="1800" b="1" i="1" baseline="-25000"/>
              <a:t>1</a:t>
            </a:r>
            <a:endParaRPr lang="en-US" altLang="en-US" sz="1800" b="1" i="1"/>
          </a:p>
        </p:txBody>
      </p:sp>
      <p:sp>
        <p:nvSpPr>
          <p:cNvPr id="27660" name="Rectangle 50">
            <a:extLst>
              <a:ext uri="{FF2B5EF4-FFF2-40B4-BE49-F238E27FC236}">
                <a16:creationId xmlns:a16="http://schemas.microsoft.com/office/drawing/2014/main" id="{4F69F6D5-115B-B240-8990-E4266717659A}"/>
              </a:ext>
            </a:extLst>
          </p:cNvPr>
          <p:cNvSpPr>
            <a:spLocks noChangeArrowheads="1"/>
          </p:cNvSpPr>
          <p:nvPr/>
        </p:nvSpPr>
        <p:spPr bwMode="auto">
          <a:xfrm>
            <a:off x="3625850" y="5111750"/>
            <a:ext cx="4206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i="1"/>
              <a:t>S</a:t>
            </a:r>
            <a:r>
              <a:rPr lang="en-US" altLang="en-US" sz="1800" b="1" i="1" baseline="-25000"/>
              <a:t>1</a:t>
            </a:r>
          </a:p>
        </p:txBody>
      </p:sp>
      <p:sp>
        <p:nvSpPr>
          <p:cNvPr id="27661" name="Rectangle 51">
            <a:extLst>
              <a:ext uri="{FF2B5EF4-FFF2-40B4-BE49-F238E27FC236}">
                <a16:creationId xmlns:a16="http://schemas.microsoft.com/office/drawing/2014/main" id="{ED8533A1-2DBC-1349-B7EC-2933F04C068B}"/>
              </a:ext>
            </a:extLst>
          </p:cNvPr>
          <p:cNvSpPr>
            <a:spLocks noChangeArrowheads="1"/>
          </p:cNvSpPr>
          <p:nvPr/>
        </p:nvSpPr>
        <p:spPr bwMode="auto">
          <a:xfrm>
            <a:off x="3625850" y="46228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t>0</a:t>
            </a:r>
            <a:endParaRPr lang="en-US" altLang="en-US" sz="1800" b="1" baseline="-25000"/>
          </a:p>
        </p:txBody>
      </p:sp>
      <p:sp>
        <p:nvSpPr>
          <p:cNvPr id="27662" name="Rectangle 52">
            <a:extLst>
              <a:ext uri="{FF2B5EF4-FFF2-40B4-BE49-F238E27FC236}">
                <a16:creationId xmlns:a16="http://schemas.microsoft.com/office/drawing/2014/main" id="{9196BA97-6996-144E-983A-3B6D31D0D281}"/>
              </a:ext>
            </a:extLst>
          </p:cNvPr>
          <p:cNvSpPr>
            <a:spLocks noChangeArrowheads="1"/>
          </p:cNvSpPr>
          <p:nvPr/>
        </p:nvSpPr>
        <p:spPr bwMode="auto">
          <a:xfrm>
            <a:off x="4135438" y="4132263"/>
            <a:ext cx="4079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i="1"/>
              <a:t>F</a:t>
            </a:r>
            <a:r>
              <a:rPr lang="en-US" altLang="en-US" sz="1800" b="1" i="1" baseline="-25000"/>
              <a:t>2</a:t>
            </a:r>
          </a:p>
        </p:txBody>
      </p:sp>
      <p:sp>
        <p:nvSpPr>
          <p:cNvPr id="27663" name="Rectangle 53">
            <a:extLst>
              <a:ext uri="{FF2B5EF4-FFF2-40B4-BE49-F238E27FC236}">
                <a16:creationId xmlns:a16="http://schemas.microsoft.com/office/drawing/2014/main" id="{762C42B4-ABB8-E843-9E92-7C9A14EA8D87}"/>
              </a:ext>
            </a:extLst>
          </p:cNvPr>
          <p:cNvSpPr>
            <a:spLocks noChangeArrowheads="1"/>
          </p:cNvSpPr>
          <p:nvPr/>
        </p:nvSpPr>
        <p:spPr bwMode="auto">
          <a:xfrm>
            <a:off x="4135438" y="5111750"/>
            <a:ext cx="311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t>0</a:t>
            </a:r>
          </a:p>
        </p:txBody>
      </p:sp>
      <p:sp>
        <p:nvSpPr>
          <p:cNvPr id="27664" name="Rectangle 54">
            <a:extLst>
              <a:ext uri="{FF2B5EF4-FFF2-40B4-BE49-F238E27FC236}">
                <a16:creationId xmlns:a16="http://schemas.microsoft.com/office/drawing/2014/main" id="{16F7FAEC-0F16-A84E-BFC9-7A95D91B9E07}"/>
              </a:ext>
            </a:extLst>
          </p:cNvPr>
          <p:cNvSpPr>
            <a:spLocks noChangeArrowheads="1"/>
          </p:cNvSpPr>
          <p:nvPr/>
        </p:nvSpPr>
        <p:spPr bwMode="auto">
          <a:xfrm>
            <a:off x="4135438" y="46228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t>0</a:t>
            </a:r>
            <a:endParaRPr lang="en-US" altLang="en-US" sz="1800" b="1" baseline="-25000"/>
          </a:p>
        </p:txBody>
      </p:sp>
      <p:sp>
        <p:nvSpPr>
          <p:cNvPr id="27665" name="Text Box 55">
            <a:extLst>
              <a:ext uri="{FF2B5EF4-FFF2-40B4-BE49-F238E27FC236}">
                <a16:creationId xmlns:a16="http://schemas.microsoft.com/office/drawing/2014/main" id="{943F007C-032B-C045-8000-C939A149444B}"/>
              </a:ext>
            </a:extLst>
          </p:cNvPr>
          <p:cNvSpPr txBox="1">
            <a:spLocks noChangeArrowheads="1"/>
          </p:cNvSpPr>
          <p:nvPr/>
        </p:nvSpPr>
        <p:spPr bwMode="auto">
          <a:xfrm>
            <a:off x="4860925" y="4132263"/>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t>20</a:t>
            </a:r>
          </a:p>
        </p:txBody>
      </p:sp>
      <p:sp>
        <p:nvSpPr>
          <p:cNvPr id="27666" name="Text Box 56">
            <a:extLst>
              <a:ext uri="{FF2B5EF4-FFF2-40B4-BE49-F238E27FC236}">
                <a16:creationId xmlns:a16="http://schemas.microsoft.com/office/drawing/2014/main" id="{C69A653C-5A7A-EF43-9900-50F526616209}"/>
              </a:ext>
            </a:extLst>
          </p:cNvPr>
          <p:cNvSpPr txBox="1">
            <a:spLocks noChangeArrowheads="1"/>
          </p:cNvSpPr>
          <p:nvPr/>
        </p:nvSpPr>
        <p:spPr bwMode="auto">
          <a:xfrm>
            <a:off x="4860925" y="46228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t>8</a:t>
            </a:r>
          </a:p>
        </p:txBody>
      </p:sp>
      <p:sp>
        <p:nvSpPr>
          <p:cNvPr id="27667" name="Text Box 57">
            <a:extLst>
              <a:ext uri="{FF2B5EF4-FFF2-40B4-BE49-F238E27FC236}">
                <a16:creationId xmlns:a16="http://schemas.microsoft.com/office/drawing/2014/main" id="{E16B5010-0543-BF4E-93FF-7CD545AF333D}"/>
              </a:ext>
            </a:extLst>
          </p:cNvPr>
          <p:cNvSpPr txBox="1">
            <a:spLocks noChangeArrowheads="1"/>
          </p:cNvSpPr>
          <p:nvPr/>
        </p:nvSpPr>
        <p:spPr bwMode="auto">
          <a:xfrm>
            <a:off x="4860925" y="511333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t>2</a:t>
            </a:r>
          </a:p>
        </p:txBody>
      </p:sp>
      <p:grpSp>
        <p:nvGrpSpPr>
          <p:cNvPr id="27668" name="Group 58">
            <a:extLst>
              <a:ext uri="{FF2B5EF4-FFF2-40B4-BE49-F238E27FC236}">
                <a16:creationId xmlns:a16="http://schemas.microsoft.com/office/drawing/2014/main" id="{6568118E-250E-1649-9493-485D3E844CAF}"/>
              </a:ext>
            </a:extLst>
          </p:cNvPr>
          <p:cNvGrpSpPr>
            <a:grpSpLocks/>
          </p:cNvGrpSpPr>
          <p:nvPr/>
        </p:nvGrpSpPr>
        <p:grpSpPr bwMode="auto">
          <a:xfrm flipH="1">
            <a:off x="5334000" y="4148138"/>
            <a:ext cx="76200" cy="1379537"/>
            <a:chOff x="1248" y="1632"/>
            <a:chExt cx="48" cy="2160"/>
          </a:xfrm>
        </p:grpSpPr>
        <p:sp>
          <p:nvSpPr>
            <p:cNvPr id="27673" name="Line 59">
              <a:extLst>
                <a:ext uri="{FF2B5EF4-FFF2-40B4-BE49-F238E27FC236}">
                  <a16:creationId xmlns:a16="http://schemas.microsoft.com/office/drawing/2014/main" id="{D67998C0-ABD6-CF42-A767-5800E4DA4C01}"/>
                </a:ext>
              </a:extLst>
            </p:cNvPr>
            <p:cNvSpPr>
              <a:spLocks noChangeShapeType="1"/>
            </p:cNvSpPr>
            <p:nvPr/>
          </p:nvSpPr>
          <p:spPr bwMode="auto">
            <a:xfrm>
              <a:off x="1248" y="1632"/>
              <a:ext cx="0" cy="2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74" name="Line 60">
              <a:extLst>
                <a:ext uri="{FF2B5EF4-FFF2-40B4-BE49-F238E27FC236}">
                  <a16:creationId xmlns:a16="http://schemas.microsoft.com/office/drawing/2014/main" id="{3392D428-23E7-A34C-BA91-A37680F02615}"/>
                </a:ext>
              </a:extLst>
            </p:cNvPr>
            <p:cNvSpPr>
              <a:spLocks noChangeShapeType="1"/>
            </p:cNvSpPr>
            <p:nvPr/>
          </p:nvSpPr>
          <p:spPr bwMode="auto">
            <a:xfrm>
              <a:off x="1248" y="37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75" name="Line 61">
              <a:extLst>
                <a:ext uri="{FF2B5EF4-FFF2-40B4-BE49-F238E27FC236}">
                  <a16:creationId xmlns:a16="http://schemas.microsoft.com/office/drawing/2014/main" id="{9F42427A-E878-E847-AB26-6215D84131B7}"/>
                </a:ext>
              </a:extLst>
            </p:cNvPr>
            <p:cNvSpPr>
              <a:spLocks noChangeShapeType="1"/>
            </p:cNvSpPr>
            <p:nvPr/>
          </p:nvSpPr>
          <p:spPr bwMode="auto">
            <a:xfrm>
              <a:off x="1248" y="16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669" name="Group 62">
            <a:extLst>
              <a:ext uri="{FF2B5EF4-FFF2-40B4-BE49-F238E27FC236}">
                <a16:creationId xmlns:a16="http://schemas.microsoft.com/office/drawing/2014/main" id="{E28521E7-1AC3-6745-8DB9-1F11F520DBC2}"/>
              </a:ext>
            </a:extLst>
          </p:cNvPr>
          <p:cNvGrpSpPr>
            <a:grpSpLocks/>
          </p:cNvGrpSpPr>
          <p:nvPr/>
        </p:nvGrpSpPr>
        <p:grpSpPr bwMode="auto">
          <a:xfrm>
            <a:off x="4800600" y="4148138"/>
            <a:ext cx="76200" cy="1379537"/>
            <a:chOff x="1248" y="1632"/>
            <a:chExt cx="48" cy="2160"/>
          </a:xfrm>
        </p:grpSpPr>
        <p:sp>
          <p:nvSpPr>
            <p:cNvPr id="27670" name="Line 63">
              <a:extLst>
                <a:ext uri="{FF2B5EF4-FFF2-40B4-BE49-F238E27FC236}">
                  <a16:creationId xmlns:a16="http://schemas.microsoft.com/office/drawing/2014/main" id="{965DA1A3-D084-354C-80E0-341308D9EB34}"/>
                </a:ext>
              </a:extLst>
            </p:cNvPr>
            <p:cNvSpPr>
              <a:spLocks noChangeShapeType="1"/>
            </p:cNvSpPr>
            <p:nvPr/>
          </p:nvSpPr>
          <p:spPr bwMode="auto">
            <a:xfrm>
              <a:off x="1248" y="1632"/>
              <a:ext cx="0" cy="2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71" name="Line 64">
              <a:extLst>
                <a:ext uri="{FF2B5EF4-FFF2-40B4-BE49-F238E27FC236}">
                  <a16:creationId xmlns:a16="http://schemas.microsoft.com/office/drawing/2014/main" id="{17D1B2E1-C512-D44F-AF65-344B318135D4}"/>
                </a:ext>
              </a:extLst>
            </p:cNvPr>
            <p:cNvSpPr>
              <a:spLocks noChangeShapeType="1"/>
            </p:cNvSpPr>
            <p:nvPr/>
          </p:nvSpPr>
          <p:spPr bwMode="auto">
            <a:xfrm>
              <a:off x="1248" y="37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72" name="Line 65">
              <a:extLst>
                <a:ext uri="{FF2B5EF4-FFF2-40B4-BE49-F238E27FC236}">
                  <a16:creationId xmlns:a16="http://schemas.microsoft.com/office/drawing/2014/main" id="{663FB4DB-B448-1E41-A9B8-9CE0B4D3BCF5}"/>
                </a:ext>
              </a:extLst>
            </p:cNvPr>
            <p:cNvSpPr>
              <a:spLocks noChangeShapeType="1"/>
            </p:cNvSpPr>
            <p:nvPr/>
          </p:nvSpPr>
          <p:spPr bwMode="auto">
            <a:xfrm>
              <a:off x="1248" y="16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A0B44110-84A7-234D-8473-B944EE88F443}"/>
              </a:ext>
            </a:extLst>
          </p:cNvPr>
          <p:cNvSpPr>
            <a:spLocks noGrp="1" noChangeArrowheads="1"/>
          </p:cNvSpPr>
          <p:nvPr>
            <p:ph type="title"/>
          </p:nvPr>
        </p:nvSpPr>
        <p:spPr/>
        <p:txBody>
          <a:bodyPr/>
          <a:lstStyle/>
          <a:p>
            <a:pPr eaLnBrk="1" hangingPunct="1"/>
            <a:r>
              <a:rPr lang="en-US" altLang="en-US" sz="4000" b="1">
                <a:latin typeface="Tahoma" panose="020B0604030504040204" pitchFamily="34" charset="0"/>
                <a:ea typeface="ＭＳ Ｐゴシック" panose="020B0600070205080204" pitchFamily="34" charset="-128"/>
              </a:rPr>
              <a:t>Stage and Size predict survival and fecundity</a:t>
            </a:r>
          </a:p>
        </p:txBody>
      </p:sp>
      <p:sp>
        <p:nvSpPr>
          <p:cNvPr id="29698" name="Text Box 3">
            <a:extLst>
              <a:ext uri="{FF2B5EF4-FFF2-40B4-BE49-F238E27FC236}">
                <a16:creationId xmlns:a16="http://schemas.microsoft.com/office/drawing/2014/main" id="{1C5C2146-2CE3-4440-A1DE-4948514F336A}"/>
              </a:ext>
            </a:extLst>
          </p:cNvPr>
          <p:cNvSpPr txBox="1">
            <a:spLocks noChangeArrowheads="1"/>
          </p:cNvSpPr>
          <p:nvPr/>
        </p:nvSpPr>
        <p:spPr bwMode="auto">
          <a:xfrm>
            <a:off x="593725" y="1768475"/>
            <a:ext cx="4510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a:solidFill>
                  <a:srgbClr val="008000"/>
                </a:solidFill>
                <a:latin typeface="Tahoma" panose="020B0604030504040204" pitchFamily="34" charset="0"/>
              </a:rPr>
              <a:t>Plants- seed, seedling, adult</a:t>
            </a:r>
          </a:p>
        </p:txBody>
      </p:sp>
      <p:sp>
        <p:nvSpPr>
          <p:cNvPr id="29699" name="Text Box 4">
            <a:extLst>
              <a:ext uri="{FF2B5EF4-FFF2-40B4-BE49-F238E27FC236}">
                <a16:creationId xmlns:a16="http://schemas.microsoft.com/office/drawing/2014/main" id="{CE36DD29-4C25-0446-84E9-43688DD336F7}"/>
              </a:ext>
            </a:extLst>
          </p:cNvPr>
          <p:cNvSpPr txBox="1">
            <a:spLocks noChangeArrowheads="1"/>
          </p:cNvSpPr>
          <p:nvPr/>
        </p:nvSpPr>
        <p:spPr bwMode="auto">
          <a:xfrm>
            <a:off x="603250" y="2266950"/>
            <a:ext cx="780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a:solidFill>
                  <a:srgbClr val="FF6600"/>
                </a:solidFill>
                <a:latin typeface="Tahoma" panose="020B0604030504040204" pitchFamily="34" charset="0"/>
              </a:rPr>
              <a:t>Invertebrates- number of molts, larva-pupa-adult</a:t>
            </a:r>
          </a:p>
        </p:txBody>
      </p:sp>
      <p:sp>
        <p:nvSpPr>
          <p:cNvPr id="29700" name="Text Box 5">
            <a:extLst>
              <a:ext uri="{FF2B5EF4-FFF2-40B4-BE49-F238E27FC236}">
                <a16:creationId xmlns:a16="http://schemas.microsoft.com/office/drawing/2014/main" id="{03F72237-7EA4-3140-B008-ED78E069284F}"/>
              </a:ext>
            </a:extLst>
          </p:cNvPr>
          <p:cNvSpPr txBox="1">
            <a:spLocks noChangeArrowheads="1"/>
          </p:cNvSpPr>
          <p:nvPr/>
        </p:nvSpPr>
        <p:spPr bwMode="auto">
          <a:xfrm>
            <a:off x="603250" y="2765425"/>
            <a:ext cx="82121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a:solidFill>
                  <a:schemeClr val="accent2"/>
                </a:solidFill>
                <a:latin typeface="Tahoma" panose="020B0604030504040204" pitchFamily="34" charset="0"/>
              </a:rPr>
              <a:t>Fish- size predicts sex and number of eggs produced</a:t>
            </a:r>
          </a:p>
        </p:txBody>
      </p:sp>
      <p:sp>
        <p:nvSpPr>
          <p:cNvPr id="29701" name="Text Box 6">
            <a:extLst>
              <a:ext uri="{FF2B5EF4-FFF2-40B4-BE49-F238E27FC236}">
                <a16:creationId xmlns:a16="http://schemas.microsoft.com/office/drawing/2014/main" id="{1F1929BB-C061-254B-A1E4-9904B4EB9A81}"/>
              </a:ext>
            </a:extLst>
          </p:cNvPr>
          <p:cNvSpPr txBox="1">
            <a:spLocks noChangeArrowheads="1"/>
          </p:cNvSpPr>
          <p:nvPr/>
        </p:nvSpPr>
        <p:spPr bwMode="auto">
          <a:xfrm>
            <a:off x="603250" y="3263900"/>
            <a:ext cx="4975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a:solidFill>
                  <a:srgbClr val="660066"/>
                </a:solidFill>
                <a:latin typeface="Tahoma" panose="020B0604030504040204" pitchFamily="34" charset="0"/>
              </a:rPr>
              <a:t>Amphibians- egg-tadpole-adult</a:t>
            </a:r>
          </a:p>
        </p:txBody>
      </p:sp>
      <p:sp>
        <p:nvSpPr>
          <p:cNvPr id="29702" name="Text Box 7">
            <a:extLst>
              <a:ext uri="{FF2B5EF4-FFF2-40B4-BE49-F238E27FC236}">
                <a16:creationId xmlns:a16="http://schemas.microsoft.com/office/drawing/2014/main" id="{D4ED2E0F-37A2-1941-9F80-95FB951F6E33}"/>
              </a:ext>
            </a:extLst>
          </p:cNvPr>
          <p:cNvSpPr txBox="1">
            <a:spLocks noChangeArrowheads="1"/>
          </p:cNvSpPr>
          <p:nvPr/>
        </p:nvSpPr>
        <p:spPr bwMode="auto">
          <a:xfrm>
            <a:off x="609600" y="3762375"/>
            <a:ext cx="3597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a:solidFill>
                  <a:srgbClr val="663300"/>
                </a:solidFill>
                <a:latin typeface="Tahoma" panose="020B0604030504040204" pitchFamily="34" charset="0"/>
              </a:rPr>
              <a:t>Birds- egg-chick-adult</a:t>
            </a:r>
          </a:p>
        </p:txBody>
      </p:sp>
      <p:sp>
        <p:nvSpPr>
          <p:cNvPr id="29703" name="Text Box 8">
            <a:extLst>
              <a:ext uri="{FF2B5EF4-FFF2-40B4-BE49-F238E27FC236}">
                <a16:creationId xmlns:a16="http://schemas.microsoft.com/office/drawing/2014/main" id="{80DC0E0E-0D1B-EE43-BDEB-B1991FD8E5B3}"/>
              </a:ext>
            </a:extLst>
          </p:cNvPr>
          <p:cNvSpPr txBox="1">
            <a:spLocks noChangeArrowheads="1"/>
          </p:cNvSpPr>
          <p:nvPr/>
        </p:nvSpPr>
        <p:spPr bwMode="auto">
          <a:xfrm>
            <a:off x="609600" y="4260850"/>
            <a:ext cx="56086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a:solidFill>
                  <a:srgbClr val="990000"/>
                </a:solidFill>
                <a:latin typeface="Tahoma" panose="020B0604030504040204" pitchFamily="34" charset="0"/>
              </a:rPr>
              <a:t>Mammals- newborn, juvenile, adult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C2210B79-F49C-FB44-A3CB-06CA0F10134F}"/>
              </a:ext>
            </a:extLst>
          </p:cNvPr>
          <p:cNvSpPr>
            <a:spLocks noGrp="1" noChangeArrowheads="1"/>
          </p:cNvSpPr>
          <p:nvPr>
            <p:ph type="title"/>
          </p:nvPr>
        </p:nvSpPr>
        <p:spPr>
          <a:xfrm>
            <a:off x="457200" y="76200"/>
            <a:ext cx="8229600" cy="1143000"/>
          </a:xfrm>
        </p:spPr>
        <p:txBody>
          <a:bodyPr/>
          <a:lstStyle/>
          <a:p>
            <a:pPr eaLnBrk="1" hangingPunct="1"/>
            <a:r>
              <a:rPr lang="en-US" altLang="en-US" b="1">
                <a:ea typeface="ＭＳ Ｐゴシック" panose="020B0600070205080204" pitchFamily="34" charset="-128"/>
              </a:rPr>
              <a:t>Age vs. Stage or size Models</a:t>
            </a:r>
          </a:p>
        </p:txBody>
      </p:sp>
      <p:grpSp>
        <p:nvGrpSpPr>
          <p:cNvPr id="31746" name="Group 3">
            <a:extLst>
              <a:ext uri="{FF2B5EF4-FFF2-40B4-BE49-F238E27FC236}">
                <a16:creationId xmlns:a16="http://schemas.microsoft.com/office/drawing/2014/main" id="{11884986-4419-7048-8489-8638B043F866}"/>
              </a:ext>
            </a:extLst>
          </p:cNvPr>
          <p:cNvGrpSpPr>
            <a:grpSpLocks/>
          </p:cNvGrpSpPr>
          <p:nvPr/>
        </p:nvGrpSpPr>
        <p:grpSpPr bwMode="auto">
          <a:xfrm>
            <a:off x="1677988" y="3584575"/>
            <a:ext cx="1674812" cy="1414463"/>
            <a:chOff x="1057" y="2258"/>
            <a:chExt cx="815" cy="623"/>
          </a:xfrm>
        </p:grpSpPr>
        <p:grpSp>
          <p:nvGrpSpPr>
            <p:cNvPr id="31785" name="Group 4">
              <a:extLst>
                <a:ext uri="{FF2B5EF4-FFF2-40B4-BE49-F238E27FC236}">
                  <a16:creationId xmlns:a16="http://schemas.microsoft.com/office/drawing/2014/main" id="{3F64BED6-9F0E-DC43-AF96-979015A545D6}"/>
                </a:ext>
              </a:extLst>
            </p:cNvPr>
            <p:cNvGrpSpPr>
              <a:grpSpLocks/>
            </p:cNvGrpSpPr>
            <p:nvPr/>
          </p:nvGrpSpPr>
          <p:grpSpPr bwMode="auto">
            <a:xfrm flipH="1">
              <a:off x="1825" y="2275"/>
              <a:ext cx="47" cy="606"/>
              <a:chOff x="1248" y="1632"/>
              <a:chExt cx="48" cy="2160"/>
            </a:xfrm>
          </p:grpSpPr>
          <p:sp>
            <p:nvSpPr>
              <p:cNvPr id="31799" name="Line 5">
                <a:extLst>
                  <a:ext uri="{FF2B5EF4-FFF2-40B4-BE49-F238E27FC236}">
                    <a16:creationId xmlns:a16="http://schemas.microsoft.com/office/drawing/2014/main" id="{AFCB0E56-0C87-5748-8867-3A24BFBBB038}"/>
                  </a:ext>
                </a:extLst>
              </p:cNvPr>
              <p:cNvSpPr>
                <a:spLocks noChangeShapeType="1"/>
              </p:cNvSpPr>
              <p:nvPr/>
            </p:nvSpPr>
            <p:spPr bwMode="auto">
              <a:xfrm>
                <a:off x="1248" y="1632"/>
                <a:ext cx="0" cy="2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800" name="Line 6">
                <a:extLst>
                  <a:ext uri="{FF2B5EF4-FFF2-40B4-BE49-F238E27FC236}">
                    <a16:creationId xmlns:a16="http://schemas.microsoft.com/office/drawing/2014/main" id="{3ABDC60D-D25D-0442-A95E-2B296130006B}"/>
                  </a:ext>
                </a:extLst>
              </p:cNvPr>
              <p:cNvSpPr>
                <a:spLocks noChangeShapeType="1"/>
              </p:cNvSpPr>
              <p:nvPr/>
            </p:nvSpPr>
            <p:spPr bwMode="auto">
              <a:xfrm>
                <a:off x="1248" y="37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801" name="Line 7">
                <a:extLst>
                  <a:ext uri="{FF2B5EF4-FFF2-40B4-BE49-F238E27FC236}">
                    <a16:creationId xmlns:a16="http://schemas.microsoft.com/office/drawing/2014/main" id="{B981FDC1-9F2A-6846-8911-88D067D1B89E}"/>
                  </a:ext>
                </a:extLst>
              </p:cNvPr>
              <p:cNvSpPr>
                <a:spLocks noChangeShapeType="1"/>
              </p:cNvSpPr>
              <p:nvPr/>
            </p:nvSpPr>
            <p:spPr bwMode="auto">
              <a:xfrm>
                <a:off x="1248" y="16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1786" name="Group 8">
              <a:extLst>
                <a:ext uri="{FF2B5EF4-FFF2-40B4-BE49-F238E27FC236}">
                  <a16:creationId xmlns:a16="http://schemas.microsoft.com/office/drawing/2014/main" id="{67EC1E13-F16C-1045-8CB7-BF54CE51AD32}"/>
                </a:ext>
              </a:extLst>
            </p:cNvPr>
            <p:cNvGrpSpPr>
              <a:grpSpLocks/>
            </p:cNvGrpSpPr>
            <p:nvPr/>
          </p:nvGrpSpPr>
          <p:grpSpPr bwMode="auto">
            <a:xfrm>
              <a:off x="1057" y="2275"/>
              <a:ext cx="47" cy="606"/>
              <a:chOff x="1248" y="1632"/>
              <a:chExt cx="48" cy="2160"/>
            </a:xfrm>
          </p:grpSpPr>
          <p:sp>
            <p:nvSpPr>
              <p:cNvPr id="31796" name="Line 9">
                <a:extLst>
                  <a:ext uri="{FF2B5EF4-FFF2-40B4-BE49-F238E27FC236}">
                    <a16:creationId xmlns:a16="http://schemas.microsoft.com/office/drawing/2014/main" id="{54A90E4B-C144-D147-8209-80D5A48DF7B9}"/>
                  </a:ext>
                </a:extLst>
              </p:cNvPr>
              <p:cNvSpPr>
                <a:spLocks noChangeShapeType="1"/>
              </p:cNvSpPr>
              <p:nvPr/>
            </p:nvSpPr>
            <p:spPr bwMode="auto">
              <a:xfrm>
                <a:off x="1248" y="1632"/>
                <a:ext cx="0" cy="2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97" name="Line 10">
                <a:extLst>
                  <a:ext uri="{FF2B5EF4-FFF2-40B4-BE49-F238E27FC236}">
                    <a16:creationId xmlns:a16="http://schemas.microsoft.com/office/drawing/2014/main" id="{31404B52-AB91-C54A-8469-7AEF38180D39}"/>
                  </a:ext>
                </a:extLst>
              </p:cNvPr>
              <p:cNvSpPr>
                <a:spLocks noChangeShapeType="1"/>
              </p:cNvSpPr>
              <p:nvPr/>
            </p:nvSpPr>
            <p:spPr bwMode="auto">
              <a:xfrm>
                <a:off x="1248" y="37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98" name="Line 11">
                <a:extLst>
                  <a:ext uri="{FF2B5EF4-FFF2-40B4-BE49-F238E27FC236}">
                    <a16:creationId xmlns:a16="http://schemas.microsoft.com/office/drawing/2014/main" id="{23749192-5F5F-BA4A-A187-5B53F0BD42FB}"/>
                  </a:ext>
                </a:extLst>
              </p:cNvPr>
              <p:cNvSpPr>
                <a:spLocks noChangeShapeType="1"/>
              </p:cNvSpPr>
              <p:nvPr/>
            </p:nvSpPr>
            <p:spPr bwMode="auto">
              <a:xfrm>
                <a:off x="1248" y="16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787" name="Rectangle 12">
              <a:extLst>
                <a:ext uri="{FF2B5EF4-FFF2-40B4-BE49-F238E27FC236}">
                  <a16:creationId xmlns:a16="http://schemas.microsoft.com/office/drawing/2014/main" id="{5FDEE1DA-43AF-374E-BAE5-1E9D269C60E9}"/>
                </a:ext>
              </a:extLst>
            </p:cNvPr>
            <p:cNvSpPr>
              <a:spLocks noChangeArrowheads="1"/>
            </p:cNvSpPr>
            <p:nvPr/>
          </p:nvSpPr>
          <p:spPr bwMode="auto">
            <a:xfrm>
              <a:off x="1067" y="2258"/>
              <a:ext cx="151"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t>0</a:t>
              </a:r>
            </a:p>
          </p:txBody>
        </p:sp>
        <p:sp>
          <p:nvSpPr>
            <p:cNvPr id="31788" name="Rectangle 13">
              <a:extLst>
                <a:ext uri="{FF2B5EF4-FFF2-40B4-BE49-F238E27FC236}">
                  <a16:creationId xmlns:a16="http://schemas.microsoft.com/office/drawing/2014/main" id="{B9079701-FDFD-474B-ADBB-1A7C70E22063}"/>
                </a:ext>
              </a:extLst>
            </p:cNvPr>
            <p:cNvSpPr>
              <a:spLocks noChangeArrowheads="1"/>
            </p:cNvSpPr>
            <p:nvPr/>
          </p:nvSpPr>
          <p:spPr bwMode="auto">
            <a:xfrm>
              <a:off x="1067" y="2689"/>
              <a:ext cx="151"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t>0</a:t>
              </a:r>
            </a:p>
          </p:txBody>
        </p:sp>
        <p:sp>
          <p:nvSpPr>
            <p:cNvPr id="31789" name="Rectangle 14">
              <a:extLst>
                <a:ext uri="{FF2B5EF4-FFF2-40B4-BE49-F238E27FC236}">
                  <a16:creationId xmlns:a16="http://schemas.microsoft.com/office/drawing/2014/main" id="{E4A8C2F9-C692-B547-9359-F55241FCB54E}"/>
                </a:ext>
              </a:extLst>
            </p:cNvPr>
            <p:cNvSpPr>
              <a:spLocks noChangeArrowheads="1"/>
            </p:cNvSpPr>
            <p:nvPr/>
          </p:nvSpPr>
          <p:spPr bwMode="auto">
            <a:xfrm>
              <a:off x="1057" y="2474"/>
              <a:ext cx="205"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i="1"/>
                <a:t>S</a:t>
              </a:r>
              <a:r>
                <a:rPr lang="en-US" altLang="en-US" sz="1800" b="1" i="1" baseline="-25000"/>
                <a:t>0</a:t>
              </a:r>
            </a:p>
          </p:txBody>
        </p:sp>
        <p:sp>
          <p:nvSpPr>
            <p:cNvPr id="31790" name="Rectangle 15">
              <a:extLst>
                <a:ext uri="{FF2B5EF4-FFF2-40B4-BE49-F238E27FC236}">
                  <a16:creationId xmlns:a16="http://schemas.microsoft.com/office/drawing/2014/main" id="{103A0256-0378-6046-BB6E-ECB0FDAD982A}"/>
                </a:ext>
              </a:extLst>
            </p:cNvPr>
            <p:cNvSpPr>
              <a:spLocks noChangeArrowheads="1"/>
            </p:cNvSpPr>
            <p:nvPr/>
          </p:nvSpPr>
          <p:spPr bwMode="auto">
            <a:xfrm>
              <a:off x="1320" y="2266"/>
              <a:ext cx="198"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i="1"/>
                <a:t>F</a:t>
              </a:r>
              <a:r>
                <a:rPr lang="en-US" altLang="en-US" sz="1800" b="1" i="1" baseline="-25000"/>
                <a:t>1</a:t>
              </a:r>
              <a:endParaRPr lang="en-US" altLang="en-US" sz="1800" b="1" i="1"/>
            </a:p>
          </p:txBody>
        </p:sp>
        <p:sp>
          <p:nvSpPr>
            <p:cNvPr id="31791" name="Rectangle 16">
              <a:extLst>
                <a:ext uri="{FF2B5EF4-FFF2-40B4-BE49-F238E27FC236}">
                  <a16:creationId xmlns:a16="http://schemas.microsoft.com/office/drawing/2014/main" id="{93008ADF-0AE0-A744-9785-FEE78B128B31}"/>
                </a:ext>
              </a:extLst>
            </p:cNvPr>
            <p:cNvSpPr>
              <a:spLocks noChangeArrowheads="1"/>
            </p:cNvSpPr>
            <p:nvPr/>
          </p:nvSpPr>
          <p:spPr bwMode="auto">
            <a:xfrm>
              <a:off x="1320" y="2697"/>
              <a:ext cx="204"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i="1"/>
                <a:t>S</a:t>
              </a:r>
              <a:r>
                <a:rPr lang="en-US" altLang="en-US" sz="1800" b="1" i="1" baseline="-25000"/>
                <a:t>1</a:t>
              </a:r>
            </a:p>
          </p:txBody>
        </p:sp>
        <p:sp>
          <p:nvSpPr>
            <p:cNvPr id="31792" name="Rectangle 17">
              <a:extLst>
                <a:ext uri="{FF2B5EF4-FFF2-40B4-BE49-F238E27FC236}">
                  <a16:creationId xmlns:a16="http://schemas.microsoft.com/office/drawing/2014/main" id="{1A1E452B-B180-E448-9D16-63CFD85148DE}"/>
                </a:ext>
              </a:extLst>
            </p:cNvPr>
            <p:cNvSpPr>
              <a:spLocks noChangeArrowheads="1"/>
            </p:cNvSpPr>
            <p:nvPr/>
          </p:nvSpPr>
          <p:spPr bwMode="auto">
            <a:xfrm>
              <a:off x="1320" y="2482"/>
              <a:ext cx="151"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t>0</a:t>
              </a:r>
              <a:endParaRPr lang="en-US" altLang="en-US" sz="1800" b="1" baseline="-25000"/>
            </a:p>
          </p:txBody>
        </p:sp>
        <p:sp>
          <p:nvSpPr>
            <p:cNvPr id="31793" name="Rectangle 18">
              <a:extLst>
                <a:ext uri="{FF2B5EF4-FFF2-40B4-BE49-F238E27FC236}">
                  <a16:creationId xmlns:a16="http://schemas.microsoft.com/office/drawing/2014/main" id="{4F07059E-CCFE-524E-B4A8-6A5A7286B0B8}"/>
                </a:ext>
              </a:extLst>
            </p:cNvPr>
            <p:cNvSpPr>
              <a:spLocks noChangeArrowheads="1"/>
            </p:cNvSpPr>
            <p:nvPr/>
          </p:nvSpPr>
          <p:spPr bwMode="auto">
            <a:xfrm>
              <a:off x="1568" y="2266"/>
              <a:ext cx="198"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i="1"/>
                <a:t>F</a:t>
              </a:r>
              <a:r>
                <a:rPr lang="en-US" altLang="en-US" sz="1800" b="1" i="1" baseline="-25000"/>
                <a:t>2</a:t>
              </a:r>
            </a:p>
          </p:txBody>
        </p:sp>
        <p:sp>
          <p:nvSpPr>
            <p:cNvPr id="31794" name="Rectangle 19">
              <a:extLst>
                <a:ext uri="{FF2B5EF4-FFF2-40B4-BE49-F238E27FC236}">
                  <a16:creationId xmlns:a16="http://schemas.microsoft.com/office/drawing/2014/main" id="{D5FEAAAF-A4E4-C749-885A-AAAC4570EB32}"/>
                </a:ext>
              </a:extLst>
            </p:cNvPr>
            <p:cNvSpPr>
              <a:spLocks noChangeArrowheads="1"/>
            </p:cNvSpPr>
            <p:nvPr/>
          </p:nvSpPr>
          <p:spPr bwMode="auto">
            <a:xfrm>
              <a:off x="1568" y="2697"/>
              <a:ext cx="151"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t>0</a:t>
              </a:r>
            </a:p>
          </p:txBody>
        </p:sp>
        <p:sp>
          <p:nvSpPr>
            <p:cNvPr id="31795" name="Rectangle 20">
              <a:extLst>
                <a:ext uri="{FF2B5EF4-FFF2-40B4-BE49-F238E27FC236}">
                  <a16:creationId xmlns:a16="http://schemas.microsoft.com/office/drawing/2014/main" id="{18BF30E8-1F05-F149-AC61-4870613FC30E}"/>
                </a:ext>
              </a:extLst>
            </p:cNvPr>
            <p:cNvSpPr>
              <a:spLocks noChangeArrowheads="1"/>
            </p:cNvSpPr>
            <p:nvPr/>
          </p:nvSpPr>
          <p:spPr bwMode="auto">
            <a:xfrm>
              <a:off x="1568" y="2482"/>
              <a:ext cx="151"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t>0</a:t>
              </a:r>
              <a:endParaRPr lang="en-US" altLang="en-US" sz="1800" b="1" baseline="-25000"/>
            </a:p>
          </p:txBody>
        </p:sp>
      </p:grpSp>
      <p:sp>
        <p:nvSpPr>
          <p:cNvPr id="31747" name="Oval 21">
            <a:extLst>
              <a:ext uri="{FF2B5EF4-FFF2-40B4-BE49-F238E27FC236}">
                <a16:creationId xmlns:a16="http://schemas.microsoft.com/office/drawing/2014/main" id="{31295537-382A-A84E-A17C-11F0B4BAA229}"/>
              </a:ext>
            </a:extLst>
          </p:cNvPr>
          <p:cNvSpPr>
            <a:spLocks noChangeArrowheads="1"/>
          </p:cNvSpPr>
          <p:nvPr/>
        </p:nvSpPr>
        <p:spPr bwMode="auto">
          <a:xfrm>
            <a:off x="1143000" y="2224088"/>
            <a:ext cx="533400" cy="533400"/>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800" b="1"/>
              <a:t>0</a:t>
            </a:r>
          </a:p>
        </p:txBody>
      </p:sp>
      <p:sp>
        <p:nvSpPr>
          <p:cNvPr id="31748" name="Oval 22">
            <a:extLst>
              <a:ext uri="{FF2B5EF4-FFF2-40B4-BE49-F238E27FC236}">
                <a16:creationId xmlns:a16="http://schemas.microsoft.com/office/drawing/2014/main" id="{D6D68829-278F-584A-88A5-25D1ACC6F088}"/>
              </a:ext>
            </a:extLst>
          </p:cNvPr>
          <p:cNvSpPr>
            <a:spLocks noChangeArrowheads="1"/>
          </p:cNvSpPr>
          <p:nvPr/>
        </p:nvSpPr>
        <p:spPr bwMode="auto">
          <a:xfrm>
            <a:off x="2133600" y="2224088"/>
            <a:ext cx="533400" cy="533400"/>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800" b="1"/>
              <a:t>1</a:t>
            </a:r>
          </a:p>
        </p:txBody>
      </p:sp>
      <p:sp>
        <p:nvSpPr>
          <p:cNvPr id="31749" name="Oval 23">
            <a:extLst>
              <a:ext uri="{FF2B5EF4-FFF2-40B4-BE49-F238E27FC236}">
                <a16:creationId xmlns:a16="http://schemas.microsoft.com/office/drawing/2014/main" id="{2AC2D1B1-142E-9843-A332-F49B564BDADF}"/>
              </a:ext>
            </a:extLst>
          </p:cNvPr>
          <p:cNvSpPr>
            <a:spLocks noChangeArrowheads="1"/>
          </p:cNvSpPr>
          <p:nvPr/>
        </p:nvSpPr>
        <p:spPr bwMode="auto">
          <a:xfrm>
            <a:off x="3124200" y="2224088"/>
            <a:ext cx="533400" cy="533400"/>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800" b="1"/>
              <a:t>2</a:t>
            </a:r>
          </a:p>
        </p:txBody>
      </p:sp>
      <p:sp>
        <p:nvSpPr>
          <p:cNvPr id="31750" name="Line 24">
            <a:extLst>
              <a:ext uri="{FF2B5EF4-FFF2-40B4-BE49-F238E27FC236}">
                <a16:creationId xmlns:a16="http://schemas.microsoft.com/office/drawing/2014/main" id="{D21A4D27-140D-664C-B5D0-691DBBC16ECA}"/>
              </a:ext>
            </a:extLst>
          </p:cNvPr>
          <p:cNvSpPr>
            <a:spLocks noChangeShapeType="1"/>
          </p:cNvSpPr>
          <p:nvPr/>
        </p:nvSpPr>
        <p:spPr bwMode="auto">
          <a:xfrm>
            <a:off x="1676400" y="2497138"/>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1751" name="Line 25">
            <a:extLst>
              <a:ext uri="{FF2B5EF4-FFF2-40B4-BE49-F238E27FC236}">
                <a16:creationId xmlns:a16="http://schemas.microsoft.com/office/drawing/2014/main" id="{A21FB95D-823B-484A-847F-CA2501CE4691}"/>
              </a:ext>
            </a:extLst>
          </p:cNvPr>
          <p:cNvSpPr>
            <a:spLocks noChangeShapeType="1"/>
          </p:cNvSpPr>
          <p:nvPr/>
        </p:nvSpPr>
        <p:spPr bwMode="auto">
          <a:xfrm>
            <a:off x="2667000" y="2497138"/>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cxnSp>
        <p:nvCxnSpPr>
          <p:cNvPr id="31752" name="AutoShape 26">
            <a:extLst>
              <a:ext uri="{FF2B5EF4-FFF2-40B4-BE49-F238E27FC236}">
                <a16:creationId xmlns:a16="http://schemas.microsoft.com/office/drawing/2014/main" id="{AF8E9470-512A-5C4C-AAFE-19BBABA824D0}"/>
              </a:ext>
            </a:extLst>
          </p:cNvPr>
          <p:cNvCxnSpPr>
            <a:cxnSpLocks noChangeShapeType="1"/>
            <a:stCxn id="31748" idx="0"/>
            <a:endCxn id="31747" idx="0"/>
          </p:cNvCxnSpPr>
          <p:nvPr/>
        </p:nvCxnSpPr>
        <p:spPr bwMode="auto">
          <a:xfrm rot="-5400000" flipH="1" flipV="1">
            <a:off x="1904206" y="1729582"/>
            <a:ext cx="1587" cy="990600"/>
          </a:xfrm>
          <a:prstGeom prst="curvedConnector3">
            <a:avLst>
              <a:gd name="adj1" fmla="val -1440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1753" name="AutoShape 27">
            <a:extLst>
              <a:ext uri="{FF2B5EF4-FFF2-40B4-BE49-F238E27FC236}">
                <a16:creationId xmlns:a16="http://schemas.microsoft.com/office/drawing/2014/main" id="{823E92A7-0D73-6249-87B6-B7482F000A76}"/>
              </a:ext>
            </a:extLst>
          </p:cNvPr>
          <p:cNvCxnSpPr>
            <a:cxnSpLocks noChangeShapeType="1"/>
            <a:stCxn id="31749" idx="0"/>
            <a:endCxn id="31747" idx="0"/>
          </p:cNvCxnSpPr>
          <p:nvPr/>
        </p:nvCxnSpPr>
        <p:spPr bwMode="auto">
          <a:xfrm rot="-5400000" flipH="1" flipV="1">
            <a:off x="2399506" y="1234282"/>
            <a:ext cx="1587" cy="1981200"/>
          </a:xfrm>
          <a:prstGeom prst="curvedConnector3">
            <a:avLst>
              <a:gd name="adj1" fmla="val -2930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31754" name="Group 28">
            <a:extLst>
              <a:ext uri="{FF2B5EF4-FFF2-40B4-BE49-F238E27FC236}">
                <a16:creationId xmlns:a16="http://schemas.microsoft.com/office/drawing/2014/main" id="{E6F9305B-D29F-3244-AC67-870130165D3F}"/>
              </a:ext>
            </a:extLst>
          </p:cNvPr>
          <p:cNvGrpSpPr>
            <a:grpSpLocks/>
          </p:cNvGrpSpPr>
          <p:nvPr/>
        </p:nvGrpSpPr>
        <p:grpSpPr bwMode="auto">
          <a:xfrm>
            <a:off x="5487988" y="3584575"/>
            <a:ext cx="1674812" cy="1414463"/>
            <a:chOff x="3457" y="2258"/>
            <a:chExt cx="815" cy="623"/>
          </a:xfrm>
        </p:grpSpPr>
        <p:grpSp>
          <p:nvGrpSpPr>
            <p:cNvPr id="31768" name="Group 29">
              <a:extLst>
                <a:ext uri="{FF2B5EF4-FFF2-40B4-BE49-F238E27FC236}">
                  <a16:creationId xmlns:a16="http://schemas.microsoft.com/office/drawing/2014/main" id="{E1EB36C8-FD7A-0A4B-A694-A7FEDDA9C22B}"/>
                </a:ext>
              </a:extLst>
            </p:cNvPr>
            <p:cNvGrpSpPr>
              <a:grpSpLocks/>
            </p:cNvGrpSpPr>
            <p:nvPr/>
          </p:nvGrpSpPr>
          <p:grpSpPr bwMode="auto">
            <a:xfrm flipH="1">
              <a:off x="4225" y="2275"/>
              <a:ext cx="47" cy="606"/>
              <a:chOff x="1248" y="1632"/>
              <a:chExt cx="48" cy="2160"/>
            </a:xfrm>
          </p:grpSpPr>
          <p:sp>
            <p:nvSpPr>
              <p:cNvPr id="31782" name="Line 30">
                <a:extLst>
                  <a:ext uri="{FF2B5EF4-FFF2-40B4-BE49-F238E27FC236}">
                    <a16:creationId xmlns:a16="http://schemas.microsoft.com/office/drawing/2014/main" id="{55AD3DEB-E837-DD40-A30F-BB89B3F43D00}"/>
                  </a:ext>
                </a:extLst>
              </p:cNvPr>
              <p:cNvSpPr>
                <a:spLocks noChangeShapeType="1"/>
              </p:cNvSpPr>
              <p:nvPr/>
            </p:nvSpPr>
            <p:spPr bwMode="auto">
              <a:xfrm>
                <a:off x="1248" y="1632"/>
                <a:ext cx="0" cy="2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83" name="Line 31">
                <a:extLst>
                  <a:ext uri="{FF2B5EF4-FFF2-40B4-BE49-F238E27FC236}">
                    <a16:creationId xmlns:a16="http://schemas.microsoft.com/office/drawing/2014/main" id="{3C3ECA6A-CA23-6B48-9DD4-F0CF59DFA56D}"/>
                  </a:ext>
                </a:extLst>
              </p:cNvPr>
              <p:cNvSpPr>
                <a:spLocks noChangeShapeType="1"/>
              </p:cNvSpPr>
              <p:nvPr/>
            </p:nvSpPr>
            <p:spPr bwMode="auto">
              <a:xfrm>
                <a:off x="1248" y="37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84" name="Line 32">
                <a:extLst>
                  <a:ext uri="{FF2B5EF4-FFF2-40B4-BE49-F238E27FC236}">
                    <a16:creationId xmlns:a16="http://schemas.microsoft.com/office/drawing/2014/main" id="{F076CFEC-EA2E-8E43-95AC-22C08178C3A2}"/>
                  </a:ext>
                </a:extLst>
              </p:cNvPr>
              <p:cNvSpPr>
                <a:spLocks noChangeShapeType="1"/>
              </p:cNvSpPr>
              <p:nvPr/>
            </p:nvSpPr>
            <p:spPr bwMode="auto">
              <a:xfrm>
                <a:off x="1248" y="16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1769" name="Group 33">
              <a:extLst>
                <a:ext uri="{FF2B5EF4-FFF2-40B4-BE49-F238E27FC236}">
                  <a16:creationId xmlns:a16="http://schemas.microsoft.com/office/drawing/2014/main" id="{6AC3E3AB-E877-6A48-B88C-6CB43F1F6300}"/>
                </a:ext>
              </a:extLst>
            </p:cNvPr>
            <p:cNvGrpSpPr>
              <a:grpSpLocks/>
            </p:cNvGrpSpPr>
            <p:nvPr/>
          </p:nvGrpSpPr>
          <p:grpSpPr bwMode="auto">
            <a:xfrm>
              <a:off x="3457" y="2275"/>
              <a:ext cx="47" cy="606"/>
              <a:chOff x="1248" y="1632"/>
              <a:chExt cx="48" cy="2160"/>
            </a:xfrm>
          </p:grpSpPr>
          <p:sp>
            <p:nvSpPr>
              <p:cNvPr id="31779" name="Line 34">
                <a:extLst>
                  <a:ext uri="{FF2B5EF4-FFF2-40B4-BE49-F238E27FC236}">
                    <a16:creationId xmlns:a16="http://schemas.microsoft.com/office/drawing/2014/main" id="{F5F2B5C0-1A2A-7447-AB7D-B21B6CF3264E}"/>
                  </a:ext>
                </a:extLst>
              </p:cNvPr>
              <p:cNvSpPr>
                <a:spLocks noChangeShapeType="1"/>
              </p:cNvSpPr>
              <p:nvPr/>
            </p:nvSpPr>
            <p:spPr bwMode="auto">
              <a:xfrm>
                <a:off x="1248" y="1632"/>
                <a:ext cx="0" cy="2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80" name="Line 35">
                <a:extLst>
                  <a:ext uri="{FF2B5EF4-FFF2-40B4-BE49-F238E27FC236}">
                    <a16:creationId xmlns:a16="http://schemas.microsoft.com/office/drawing/2014/main" id="{E00EBBB8-9E17-2549-BA72-B1EC0277B0DB}"/>
                  </a:ext>
                </a:extLst>
              </p:cNvPr>
              <p:cNvSpPr>
                <a:spLocks noChangeShapeType="1"/>
              </p:cNvSpPr>
              <p:nvPr/>
            </p:nvSpPr>
            <p:spPr bwMode="auto">
              <a:xfrm>
                <a:off x="1248" y="379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81" name="Line 36">
                <a:extLst>
                  <a:ext uri="{FF2B5EF4-FFF2-40B4-BE49-F238E27FC236}">
                    <a16:creationId xmlns:a16="http://schemas.microsoft.com/office/drawing/2014/main" id="{6E5DF3BA-DC22-264E-9672-8A11FBE4E4A4}"/>
                  </a:ext>
                </a:extLst>
              </p:cNvPr>
              <p:cNvSpPr>
                <a:spLocks noChangeShapeType="1"/>
              </p:cNvSpPr>
              <p:nvPr/>
            </p:nvSpPr>
            <p:spPr bwMode="auto">
              <a:xfrm>
                <a:off x="1248" y="1632"/>
                <a:ext cx="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1770" name="Rectangle 37">
              <a:extLst>
                <a:ext uri="{FF2B5EF4-FFF2-40B4-BE49-F238E27FC236}">
                  <a16:creationId xmlns:a16="http://schemas.microsoft.com/office/drawing/2014/main" id="{D031773B-E4A2-3B4B-8D0E-64E8DC6066E4}"/>
                </a:ext>
              </a:extLst>
            </p:cNvPr>
            <p:cNvSpPr>
              <a:spLocks noChangeArrowheads="1"/>
            </p:cNvSpPr>
            <p:nvPr/>
          </p:nvSpPr>
          <p:spPr bwMode="auto">
            <a:xfrm>
              <a:off x="3457" y="2258"/>
              <a:ext cx="164"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i="1"/>
                <a:t>S</a:t>
              </a:r>
            </a:p>
          </p:txBody>
        </p:sp>
        <p:sp>
          <p:nvSpPr>
            <p:cNvPr id="31771" name="Rectangle 38">
              <a:extLst>
                <a:ext uri="{FF2B5EF4-FFF2-40B4-BE49-F238E27FC236}">
                  <a16:creationId xmlns:a16="http://schemas.microsoft.com/office/drawing/2014/main" id="{7F4EB34E-FFBE-0D4E-87E6-64B2F8412275}"/>
                </a:ext>
              </a:extLst>
            </p:cNvPr>
            <p:cNvSpPr>
              <a:spLocks noChangeArrowheads="1"/>
            </p:cNvSpPr>
            <p:nvPr/>
          </p:nvSpPr>
          <p:spPr bwMode="auto">
            <a:xfrm>
              <a:off x="3457" y="2689"/>
              <a:ext cx="164"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i="1"/>
                <a:t>S</a:t>
              </a:r>
            </a:p>
          </p:txBody>
        </p:sp>
        <p:sp>
          <p:nvSpPr>
            <p:cNvPr id="31772" name="Rectangle 39">
              <a:extLst>
                <a:ext uri="{FF2B5EF4-FFF2-40B4-BE49-F238E27FC236}">
                  <a16:creationId xmlns:a16="http://schemas.microsoft.com/office/drawing/2014/main" id="{A9AD2E94-9883-CD4E-91D4-755319B23D07}"/>
                </a:ext>
              </a:extLst>
            </p:cNvPr>
            <p:cNvSpPr>
              <a:spLocks noChangeArrowheads="1"/>
            </p:cNvSpPr>
            <p:nvPr/>
          </p:nvSpPr>
          <p:spPr bwMode="auto">
            <a:xfrm>
              <a:off x="3457" y="2474"/>
              <a:ext cx="164"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i="1"/>
                <a:t>S</a:t>
              </a:r>
              <a:endParaRPr lang="en-US" altLang="en-US" sz="1800" b="1" i="1" baseline="-25000"/>
            </a:p>
          </p:txBody>
        </p:sp>
        <p:sp>
          <p:nvSpPr>
            <p:cNvPr id="31773" name="Rectangle 40">
              <a:extLst>
                <a:ext uri="{FF2B5EF4-FFF2-40B4-BE49-F238E27FC236}">
                  <a16:creationId xmlns:a16="http://schemas.microsoft.com/office/drawing/2014/main" id="{7FEF7077-39F1-FC49-ADF7-D8A90FFF6E41}"/>
                </a:ext>
              </a:extLst>
            </p:cNvPr>
            <p:cNvSpPr>
              <a:spLocks noChangeArrowheads="1"/>
            </p:cNvSpPr>
            <p:nvPr/>
          </p:nvSpPr>
          <p:spPr bwMode="auto">
            <a:xfrm>
              <a:off x="3720" y="2266"/>
              <a:ext cx="219"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i="1"/>
                <a:t>F</a:t>
              </a:r>
              <a:r>
                <a:rPr lang="en-US" altLang="en-US" sz="1800" b="1" i="1" baseline="-25000"/>
                <a:t>M</a:t>
              </a:r>
              <a:endParaRPr lang="en-US" altLang="en-US" sz="1800" b="1" i="1"/>
            </a:p>
          </p:txBody>
        </p:sp>
        <p:sp>
          <p:nvSpPr>
            <p:cNvPr id="31774" name="Rectangle 41">
              <a:extLst>
                <a:ext uri="{FF2B5EF4-FFF2-40B4-BE49-F238E27FC236}">
                  <a16:creationId xmlns:a16="http://schemas.microsoft.com/office/drawing/2014/main" id="{F1F7719A-1A79-2A45-A51B-301719797E18}"/>
                </a:ext>
              </a:extLst>
            </p:cNvPr>
            <p:cNvSpPr>
              <a:spLocks noChangeArrowheads="1"/>
            </p:cNvSpPr>
            <p:nvPr/>
          </p:nvSpPr>
          <p:spPr bwMode="auto">
            <a:xfrm>
              <a:off x="3720" y="2697"/>
              <a:ext cx="163"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i="1"/>
                <a:t>S</a:t>
              </a:r>
              <a:endParaRPr lang="en-US" altLang="en-US" sz="1800" b="1" i="1" baseline="-25000"/>
            </a:p>
          </p:txBody>
        </p:sp>
        <p:sp>
          <p:nvSpPr>
            <p:cNvPr id="31775" name="Rectangle 42">
              <a:extLst>
                <a:ext uri="{FF2B5EF4-FFF2-40B4-BE49-F238E27FC236}">
                  <a16:creationId xmlns:a16="http://schemas.microsoft.com/office/drawing/2014/main" id="{839F050B-B87C-FB48-8F41-0875B94A85E8}"/>
                </a:ext>
              </a:extLst>
            </p:cNvPr>
            <p:cNvSpPr>
              <a:spLocks noChangeArrowheads="1"/>
            </p:cNvSpPr>
            <p:nvPr/>
          </p:nvSpPr>
          <p:spPr bwMode="auto">
            <a:xfrm>
              <a:off x="3720" y="2482"/>
              <a:ext cx="163"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i="1"/>
                <a:t>S</a:t>
              </a:r>
              <a:endParaRPr lang="en-US" altLang="en-US" sz="1800" b="1" i="1" baseline="-25000"/>
            </a:p>
          </p:txBody>
        </p:sp>
        <p:sp>
          <p:nvSpPr>
            <p:cNvPr id="31776" name="Rectangle 43">
              <a:extLst>
                <a:ext uri="{FF2B5EF4-FFF2-40B4-BE49-F238E27FC236}">
                  <a16:creationId xmlns:a16="http://schemas.microsoft.com/office/drawing/2014/main" id="{5A4B0D4E-A16C-1248-AA25-AF9BA5F0E4B2}"/>
                </a:ext>
              </a:extLst>
            </p:cNvPr>
            <p:cNvSpPr>
              <a:spLocks noChangeArrowheads="1"/>
            </p:cNvSpPr>
            <p:nvPr/>
          </p:nvSpPr>
          <p:spPr bwMode="auto">
            <a:xfrm>
              <a:off x="3968" y="2266"/>
              <a:ext cx="203"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i="1"/>
                <a:t>F</a:t>
              </a:r>
              <a:r>
                <a:rPr lang="en-US" altLang="en-US" sz="1800" b="1" i="1" baseline="-25000"/>
                <a:t>L</a:t>
              </a:r>
            </a:p>
          </p:txBody>
        </p:sp>
        <p:sp>
          <p:nvSpPr>
            <p:cNvPr id="31777" name="Rectangle 44">
              <a:extLst>
                <a:ext uri="{FF2B5EF4-FFF2-40B4-BE49-F238E27FC236}">
                  <a16:creationId xmlns:a16="http://schemas.microsoft.com/office/drawing/2014/main" id="{CB281249-1C40-C142-BE2A-3EE0D9C74969}"/>
                </a:ext>
              </a:extLst>
            </p:cNvPr>
            <p:cNvSpPr>
              <a:spLocks noChangeArrowheads="1"/>
            </p:cNvSpPr>
            <p:nvPr/>
          </p:nvSpPr>
          <p:spPr bwMode="auto">
            <a:xfrm>
              <a:off x="3968" y="2697"/>
              <a:ext cx="163"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i="1"/>
                <a:t>S</a:t>
              </a:r>
            </a:p>
          </p:txBody>
        </p:sp>
        <p:sp>
          <p:nvSpPr>
            <p:cNvPr id="31778" name="Rectangle 45">
              <a:extLst>
                <a:ext uri="{FF2B5EF4-FFF2-40B4-BE49-F238E27FC236}">
                  <a16:creationId xmlns:a16="http://schemas.microsoft.com/office/drawing/2014/main" id="{06C0D927-458A-DB44-98F5-19E44763FE46}"/>
                </a:ext>
              </a:extLst>
            </p:cNvPr>
            <p:cNvSpPr>
              <a:spLocks noChangeArrowheads="1"/>
            </p:cNvSpPr>
            <p:nvPr/>
          </p:nvSpPr>
          <p:spPr bwMode="auto">
            <a:xfrm>
              <a:off x="3968" y="2482"/>
              <a:ext cx="163"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i="1"/>
                <a:t>S</a:t>
              </a:r>
              <a:endParaRPr lang="en-US" altLang="en-US" sz="1800" b="1" i="1" baseline="-25000"/>
            </a:p>
          </p:txBody>
        </p:sp>
      </p:grpSp>
      <p:sp>
        <p:nvSpPr>
          <p:cNvPr id="31755" name="Oval 46">
            <a:extLst>
              <a:ext uri="{FF2B5EF4-FFF2-40B4-BE49-F238E27FC236}">
                <a16:creationId xmlns:a16="http://schemas.microsoft.com/office/drawing/2014/main" id="{6594E024-67F8-3B4C-ABC3-E93E3D359E2C}"/>
              </a:ext>
            </a:extLst>
          </p:cNvPr>
          <p:cNvSpPr>
            <a:spLocks noChangeArrowheads="1"/>
          </p:cNvSpPr>
          <p:nvPr/>
        </p:nvSpPr>
        <p:spPr bwMode="auto">
          <a:xfrm>
            <a:off x="4953000" y="2224088"/>
            <a:ext cx="533400" cy="533400"/>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800" b="1"/>
              <a:t>S</a:t>
            </a:r>
          </a:p>
        </p:txBody>
      </p:sp>
      <p:sp>
        <p:nvSpPr>
          <p:cNvPr id="31756" name="Oval 47">
            <a:extLst>
              <a:ext uri="{FF2B5EF4-FFF2-40B4-BE49-F238E27FC236}">
                <a16:creationId xmlns:a16="http://schemas.microsoft.com/office/drawing/2014/main" id="{6BEE1D80-DEB1-5F43-A45B-7E72953BE84F}"/>
              </a:ext>
            </a:extLst>
          </p:cNvPr>
          <p:cNvSpPr>
            <a:spLocks noChangeArrowheads="1"/>
          </p:cNvSpPr>
          <p:nvPr/>
        </p:nvSpPr>
        <p:spPr bwMode="auto">
          <a:xfrm>
            <a:off x="5943600" y="2224088"/>
            <a:ext cx="533400" cy="533400"/>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800" b="1"/>
              <a:t>M</a:t>
            </a:r>
          </a:p>
        </p:txBody>
      </p:sp>
      <p:sp>
        <p:nvSpPr>
          <p:cNvPr id="31757" name="Oval 48">
            <a:extLst>
              <a:ext uri="{FF2B5EF4-FFF2-40B4-BE49-F238E27FC236}">
                <a16:creationId xmlns:a16="http://schemas.microsoft.com/office/drawing/2014/main" id="{65F85996-FAB0-1C48-A085-F9549900D286}"/>
              </a:ext>
            </a:extLst>
          </p:cNvPr>
          <p:cNvSpPr>
            <a:spLocks noChangeArrowheads="1"/>
          </p:cNvSpPr>
          <p:nvPr/>
        </p:nvSpPr>
        <p:spPr bwMode="auto">
          <a:xfrm>
            <a:off x="6934200" y="2224088"/>
            <a:ext cx="533400" cy="533400"/>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800" b="1"/>
              <a:t>L</a:t>
            </a:r>
          </a:p>
        </p:txBody>
      </p:sp>
      <p:sp>
        <p:nvSpPr>
          <p:cNvPr id="31758" name="Line 49">
            <a:extLst>
              <a:ext uri="{FF2B5EF4-FFF2-40B4-BE49-F238E27FC236}">
                <a16:creationId xmlns:a16="http://schemas.microsoft.com/office/drawing/2014/main" id="{672DA47D-6563-7A4A-A3FA-05D1DAF31EB3}"/>
              </a:ext>
            </a:extLst>
          </p:cNvPr>
          <p:cNvSpPr>
            <a:spLocks noChangeShapeType="1"/>
          </p:cNvSpPr>
          <p:nvPr/>
        </p:nvSpPr>
        <p:spPr bwMode="auto">
          <a:xfrm>
            <a:off x="5486400" y="2497138"/>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1759" name="Line 50">
            <a:extLst>
              <a:ext uri="{FF2B5EF4-FFF2-40B4-BE49-F238E27FC236}">
                <a16:creationId xmlns:a16="http://schemas.microsoft.com/office/drawing/2014/main" id="{622CC497-F8E8-0648-BAC3-5AC75530E8CD}"/>
              </a:ext>
            </a:extLst>
          </p:cNvPr>
          <p:cNvSpPr>
            <a:spLocks noChangeShapeType="1"/>
          </p:cNvSpPr>
          <p:nvPr/>
        </p:nvSpPr>
        <p:spPr bwMode="auto">
          <a:xfrm>
            <a:off x="6477000" y="2497138"/>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cxnSp>
        <p:nvCxnSpPr>
          <p:cNvPr id="31760" name="AutoShape 51">
            <a:extLst>
              <a:ext uri="{FF2B5EF4-FFF2-40B4-BE49-F238E27FC236}">
                <a16:creationId xmlns:a16="http://schemas.microsoft.com/office/drawing/2014/main" id="{C9C9D74F-2BDF-F64B-B9AC-A443B9A231AA}"/>
              </a:ext>
            </a:extLst>
          </p:cNvPr>
          <p:cNvCxnSpPr>
            <a:cxnSpLocks noChangeShapeType="1"/>
            <a:stCxn id="31756" idx="0"/>
            <a:endCxn id="31755" idx="0"/>
          </p:cNvCxnSpPr>
          <p:nvPr/>
        </p:nvCxnSpPr>
        <p:spPr bwMode="auto">
          <a:xfrm rot="-5400000" flipH="1" flipV="1">
            <a:off x="5714206" y="1729582"/>
            <a:ext cx="1587" cy="990600"/>
          </a:xfrm>
          <a:prstGeom prst="curvedConnector3">
            <a:avLst>
              <a:gd name="adj1" fmla="val -1440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1761" name="AutoShape 52">
            <a:extLst>
              <a:ext uri="{FF2B5EF4-FFF2-40B4-BE49-F238E27FC236}">
                <a16:creationId xmlns:a16="http://schemas.microsoft.com/office/drawing/2014/main" id="{FB5515A2-B2A1-CB44-BECF-4DCFB84D7ADC}"/>
              </a:ext>
            </a:extLst>
          </p:cNvPr>
          <p:cNvCxnSpPr>
            <a:cxnSpLocks noChangeShapeType="1"/>
            <a:stCxn id="31757" idx="0"/>
            <a:endCxn id="31755" idx="0"/>
          </p:cNvCxnSpPr>
          <p:nvPr/>
        </p:nvCxnSpPr>
        <p:spPr bwMode="auto">
          <a:xfrm rot="-5400000" flipH="1" flipV="1">
            <a:off x="6209506" y="1234282"/>
            <a:ext cx="1587" cy="1981200"/>
          </a:xfrm>
          <a:prstGeom prst="curvedConnector3">
            <a:avLst>
              <a:gd name="adj1" fmla="val -2930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1762" name="AutoShape 53">
            <a:extLst>
              <a:ext uri="{FF2B5EF4-FFF2-40B4-BE49-F238E27FC236}">
                <a16:creationId xmlns:a16="http://schemas.microsoft.com/office/drawing/2014/main" id="{4F33C1B3-0616-CA48-9D8D-1B3559B86364}"/>
              </a:ext>
            </a:extLst>
          </p:cNvPr>
          <p:cNvCxnSpPr>
            <a:cxnSpLocks noChangeShapeType="1"/>
            <a:stCxn id="31756" idx="3"/>
            <a:endCxn id="31756" idx="5"/>
          </p:cNvCxnSpPr>
          <p:nvPr/>
        </p:nvCxnSpPr>
        <p:spPr bwMode="auto">
          <a:xfrm rot="16200000" flipH="1">
            <a:off x="6209507" y="2491581"/>
            <a:ext cx="1588" cy="377825"/>
          </a:xfrm>
          <a:prstGeom prst="curvedConnector3">
            <a:avLst>
              <a:gd name="adj1" fmla="val 1930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1763" name="AutoShape 54">
            <a:extLst>
              <a:ext uri="{FF2B5EF4-FFF2-40B4-BE49-F238E27FC236}">
                <a16:creationId xmlns:a16="http://schemas.microsoft.com/office/drawing/2014/main" id="{37439BD8-47B1-314E-B10A-A5BFA4C21097}"/>
              </a:ext>
            </a:extLst>
          </p:cNvPr>
          <p:cNvCxnSpPr>
            <a:cxnSpLocks noChangeShapeType="1"/>
          </p:cNvCxnSpPr>
          <p:nvPr/>
        </p:nvCxnSpPr>
        <p:spPr bwMode="auto">
          <a:xfrm rot="16200000" flipH="1">
            <a:off x="7201694" y="2491581"/>
            <a:ext cx="1588" cy="377825"/>
          </a:xfrm>
          <a:prstGeom prst="curvedConnector3">
            <a:avLst>
              <a:gd name="adj1" fmla="val 1930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1764" name="Line 55">
            <a:extLst>
              <a:ext uri="{FF2B5EF4-FFF2-40B4-BE49-F238E27FC236}">
                <a16:creationId xmlns:a16="http://schemas.microsoft.com/office/drawing/2014/main" id="{39F0E692-FE7B-FB47-A065-6F6DBA3688C1}"/>
              </a:ext>
            </a:extLst>
          </p:cNvPr>
          <p:cNvSpPr>
            <a:spLocks noChangeShapeType="1"/>
          </p:cNvSpPr>
          <p:nvPr/>
        </p:nvSpPr>
        <p:spPr bwMode="auto">
          <a:xfrm flipH="1">
            <a:off x="6477000" y="2590800"/>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1765" name="Line 56">
            <a:extLst>
              <a:ext uri="{FF2B5EF4-FFF2-40B4-BE49-F238E27FC236}">
                <a16:creationId xmlns:a16="http://schemas.microsoft.com/office/drawing/2014/main" id="{8075A682-2B7A-E146-BCF4-3A2C32ADB02E}"/>
              </a:ext>
            </a:extLst>
          </p:cNvPr>
          <p:cNvSpPr>
            <a:spLocks noChangeShapeType="1"/>
          </p:cNvSpPr>
          <p:nvPr/>
        </p:nvSpPr>
        <p:spPr bwMode="auto">
          <a:xfrm flipH="1">
            <a:off x="5486400" y="2590800"/>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cxnSp>
        <p:nvCxnSpPr>
          <p:cNvPr id="31766" name="AutoShape 57">
            <a:extLst>
              <a:ext uri="{FF2B5EF4-FFF2-40B4-BE49-F238E27FC236}">
                <a16:creationId xmlns:a16="http://schemas.microsoft.com/office/drawing/2014/main" id="{211C3BD5-0FBD-6E4C-8B56-F3DD982BA9AE}"/>
              </a:ext>
            </a:extLst>
          </p:cNvPr>
          <p:cNvCxnSpPr>
            <a:cxnSpLocks noChangeShapeType="1"/>
          </p:cNvCxnSpPr>
          <p:nvPr/>
        </p:nvCxnSpPr>
        <p:spPr bwMode="auto">
          <a:xfrm rot="16200000" flipH="1">
            <a:off x="5201444" y="2494756"/>
            <a:ext cx="1588" cy="377825"/>
          </a:xfrm>
          <a:prstGeom prst="curvedConnector3">
            <a:avLst>
              <a:gd name="adj1" fmla="val 1930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1767" name="AutoShape 58">
            <a:extLst>
              <a:ext uri="{FF2B5EF4-FFF2-40B4-BE49-F238E27FC236}">
                <a16:creationId xmlns:a16="http://schemas.microsoft.com/office/drawing/2014/main" id="{8E695113-9EBF-B546-B603-C0CFCF04EEE7}"/>
              </a:ext>
            </a:extLst>
          </p:cNvPr>
          <p:cNvCxnSpPr>
            <a:cxnSpLocks noChangeShapeType="1"/>
            <a:stCxn id="31755" idx="5"/>
            <a:endCxn id="31757" idx="3"/>
          </p:cNvCxnSpPr>
          <p:nvPr/>
        </p:nvCxnSpPr>
        <p:spPr bwMode="auto">
          <a:xfrm rot="16200000" flipH="1">
            <a:off x="6209507" y="1878806"/>
            <a:ext cx="1588" cy="1603375"/>
          </a:xfrm>
          <a:prstGeom prst="curvedConnector3">
            <a:avLst>
              <a:gd name="adj1" fmla="val 3120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106</TotalTime>
  <Words>996</Words>
  <Application>Microsoft Macintosh PowerPoint</Application>
  <PresentationFormat>On-screen Show (4:3)</PresentationFormat>
  <Paragraphs>608</Paragraphs>
  <Slides>31</Slides>
  <Notes>30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36" baseType="lpstr">
      <vt:lpstr>Arial</vt:lpstr>
      <vt:lpstr>Tahoma</vt:lpstr>
      <vt:lpstr>Times New Roman</vt:lpstr>
      <vt:lpstr>Default Design</vt:lpstr>
      <vt:lpstr>Equation</vt:lpstr>
      <vt:lpstr>Structured Populations</vt:lpstr>
      <vt:lpstr>Exponential Growth Model</vt:lpstr>
      <vt:lpstr>PowerPoint Presentation</vt:lpstr>
      <vt:lpstr>PowerPoint Presentation</vt:lpstr>
      <vt:lpstr>PowerPoint Presentation</vt:lpstr>
      <vt:lpstr>PowerPoint Presentation</vt:lpstr>
      <vt:lpstr>PowerPoint Presentation</vt:lpstr>
      <vt:lpstr>Stage and Size predict survival and fecundity</vt:lpstr>
      <vt:lpstr>Age vs. Stage or size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Perturbation Analyses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Matrix</vt:lpstr>
      <vt:lpstr>PowerPoint Presentation</vt:lpstr>
      <vt:lpstr>Computer Lab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Structured Populations</dc:title>
  <dc:creator>Tiffany Knight</dc:creator>
  <cp:lastModifiedBy>Tiffany Knight</cp:lastModifiedBy>
  <cp:revision>4</cp:revision>
  <dcterms:created xsi:type="dcterms:W3CDTF">2016-11-02T04:21:53Z</dcterms:created>
  <dcterms:modified xsi:type="dcterms:W3CDTF">2022-11-04T08:28:40Z</dcterms:modified>
</cp:coreProperties>
</file>